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6858000" cx="9144000"/>
  <p:notesSz cx="7102475" cy="938847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6DA8694-CE3F-48A0-B207-0C015CEE23C7}">
  <a:tblStyle styleId="{06DA8694-CE3F-48A0-B207-0C015CEE23C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8163" cy="469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4" name="Google Shape;4;n"/>
          <p:cNvSpPr txBox="1"/>
          <p:nvPr>
            <p:ph idx="10" type="dt"/>
          </p:nvPr>
        </p:nvSpPr>
        <p:spPr>
          <a:xfrm>
            <a:off x="4022725" y="0"/>
            <a:ext cx="3078163" cy="469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5" name="Google Shape;5;n"/>
          <p:cNvSpPr/>
          <p:nvPr>
            <p:ph idx="3"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916988"/>
            <a:ext cx="3078163" cy="4699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8" name="Google Shape;8;n"/>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A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p1: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16" name="Google Shape;116;p1: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 name="Google Shape;117;p1: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2: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22" name="Google Shape;122;p2: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 name="Google Shape;123;p2: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p3: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29" name="Google Shape;129;p3: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0" name="Google Shape;130;p3: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p4: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36" name="Google Shape;136;p4: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7" name="Google Shape;137;p4: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5: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46" name="Google Shape;146;p5: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7" name="Google Shape;147;p5: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p6: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56" name="Google Shape;156;p6: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7" name="Google Shape;157;p6: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p7: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63" name="Google Shape;163;p7: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 name="Google Shape;164;p7: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8: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70" name="Google Shape;170;p8: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1" name="Google Shape;171;p8: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p9: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77" name="Google Shape;177;p9: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8" name="Google Shape;178;p9: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p10: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84" name="Google Shape;184;p10: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5" name="Google Shape;185;p10: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p11: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92" name="Google Shape;192;p11: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p11: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p12: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00" name="Google Shape;200;p12: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1" name="Google Shape;201;p12: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13: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08" name="Google Shape;208;p13: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9" name="Google Shape;209;p13: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p14: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15" name="Google Shape;215;p14: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p14: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Google Shape;221;p15: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22" name="Google Shape;222;p15: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3" name="Google Shape;223;p15: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p16: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29" name="Google Shape;229;p16: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0" name="Google Shape;230;p16: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p17: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36" name="Google Shape;236;p17: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17: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p18: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43" name="Google Shape;243;p18: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4" name="Google Shape;244;p18: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p19: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50" name="Google Shape;250;p19: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 name="Google Shape;251;p19: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p20: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60" name="Google Shape;260;p20: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20: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p21: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67" name="Google Shape;267;p21: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p21: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p22: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74" name="Google Shape;274;p22: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5" name="Google Shape;275;p22: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p23: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81" name="Google Shape;281;p23: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2" name="Google Shape;282;p23: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Google Shape;287;p24: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88" name="Google Shape;288;p24: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p24: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p25: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95" name="Google Shape;295;p25: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6" name="Google Shape;296;p25: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p26: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02" name="Google Shape;302;p26: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3" name="Google Shape;303;p26: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Google Shape;308;p27: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09" name="Google Shape;309;p27: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 name="Google Shape;310;p27: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Google Shape;315;p28: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16" name="Google Shape;316;p28: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7" name="Google Shape;317;p28: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p29: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23" name="Google Shape;323;p29: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4" name="Google Shape;324;p29: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p30: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30" name="Google Shape;330;p30: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1" name="Google Shape;331;p30: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p31: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37" name="Google Shape;337;p31: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8" name="Google Shape;338;p31: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p32: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44" name="Google Shape;344;p32: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5" name="Google Shape;345;p32: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p33: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51" name="Google Shape;351;p33: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2" name="Google Shape;352;p33: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6" name="Shape 356"/>
        <p:cNvGrpSpPr/>
        <p:nvPr/>
      </p:nvGrpSpPr>
      <p:grpSpPr>
        <a:xfrm>
          <a:off x="0" y="0"/>
          <a:ext cx="0" cy="0"/>
          <a:chOff x="0" y="0"/>
          <a:chExt cx="0" cy="0"/>
        </a:xfrm>
      </p:grpSpPr>
      <p:sp>
        <p:nvSpPr>
          <p:cNvPr id="357" name="Google Shape;357;p34: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58" name="Google Shape;358;p34: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9" name="Google Shape;359;p34: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p35: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65" name="Google Shape;365;p35: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6" name="Google Shape;366;p35: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p36:notes"/>
          <p:cNvSpPr txBox="1"/>
          <p:nvPr>
            <p:ph idx="12" type="sldNum"/>
          </p:nvPr>
        </p:nvSpPr>
        <p:spPr>
          <a:xfrm>
            <a:off x="4022725" y="8916988"/>
            <a:ext cx="3078163" cy="469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72" name="Google Shape;372;p36:notes"/>
          <p:cNvSpPr/>
          <p:nvPr>
            <p:ph idx="2" type="sldImg"/>
          </p:nvPr>
        </p:nvSpPr>
        <p:spPr>
          <a:xfrm>
            <a:off x="1204913" y="704850"/>
            <a:ext cx="4692650" cy="35194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3" name="Google Shape;373;p36:notes"/>
          <p:cNvSpPr txBox="1"/>
          <p:nvPr>
            <p:ph idx="1" type="body"/>
          </p:nvPr>
        </p:nvSpPr>
        <p:spPr>
          <a:xfrm>
            <a:off x="709613" y="4459288"/>
            <a:ext cx="5683250" cy="4224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apositiva de título" showMasterSp="0" type="title">
  <p:cSld name="TITLE">
    <p:spTree>
      <p:nvGrpSpPr>
        <p:cNvPr id="19" name="Shape 19"/>
        <p:cNvGrpSpPr/>
        <p:nvPr/>
      </p:nvGrpSpPr>
      <p:grpSpPr>
        <a:xfrm>
          <a:off x="0" y="0"/>
          <a:ext cx="0" cy="0"/>
          <a:chOff x="0" y="0"/>
          <a:chExt cx="0" cy="0"/>
        </a:xfrm>
      </p:grpSpPr>
      <p:sp>
        <p:nvSpPr>
          <p:cNvPr id="20" name="Google Shape;20;p2"/>
          <p:cNvSpPr/>
          <p:nvPr/>
        </p:nvSpPr>
        <p:spPr>
          <a:xfrm>
            <a:off x="-2" y="4664147"/>
            <a:ext cx="9151089" cy="0"/>
          </a:xfrm>
          <a:prstGeom prst="rtTriangle">
            <a:avLst/>
          </a:prstGeom>
          <a:gradFill>
            <a:gsLst>
              <a:gs pos="0">
                <a:srgbClr val="007795"/>
              </a:gs>
              <a:gs pos="55000">
                <a:srgbClr val="47BBE0"/>
              </a:gs>
              <a:gs pos="100000">
                <a:srgbClr val="007795"/>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1" name="Google Shape;21;p2"/>
          <p:cNvSpPr txBox="1"/>
          <p:nvPr>
            <p:ph type="ctrTitle"/>
          </p:nvPr>
        </p:nvSpPr>
        <p:spPr>
          <a:xfrm>
            <a:off x="685800" y="1752601"/>
            <a:ext cx="7772400" cy="1829761"/>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dk2"/>
              </a:buClr>
              <a:buSzPts val="4800"/>
              <a:buFont typeface="Lucida Sans"/>
              <a:buNone/>
              <a:defRPr b="1"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
          <p:cNvSpPr txBox="1"/>
          <p:nvPr>
            <p:ph idx="1" type="subTitle"/>
          </p:nvPr>
        </p:nvSpPr>
        <p:spPr>
          <a:xfrm>
            <a:off x="685800" y="3611607"/>
            <a:ext cx="7772400" cy="1199704"/>
          </a:xfrm>
          <a:prstGeom prst="rect">
            <a:avLst/>
          </a:prstGeom>
          <a:noFill/>
          <a:ln>
            <a:noFill/>
          </a:ln>
        </p:spPr>
        <p:txBody>
          <a:bodyPr anchorCtr="0" anchor="t" bIns="45700" lIns="45700" spcFirstLastPara="1" rIns="45700" wrap="square" tIns="45700">
            <a:noAutofit/>
          </a:bodyPr>
          <a:lstStyle>
            <a:lvl1pPr lvl="0" marR="64008" algn="r">
              <a:spcBef>
                <a:spcPts val="400"/>
              </a:spcBef>
              <a:spcAft>
                <a:spcPts val="0"/>
              </a:spcAft>
              <a:buSzPts val="1836"/>
              <a:buNone/>
              <a:defRPr>
                <a:solidFill>
                  <a:schemeClr val="dk2"/>
                </a:solidFill>
              </a:defRPr>
            </a:lvl1pPr>
            <a:lvl2pPr lvl="1" algn="ctr">
              <a:spcBef>
                <a:spcPts val="324"/>
              </a:spcBef>
              <a:spcAft>
                <a:spcPts val="0"/>
              </a:spcAft>
              <a:buSzPts val="1800"/>
              <a:buNone/>
              <a:defRPr/>
            </a:lvl2pPr>
            <a:lvl3pPr lvl="2" algn="ctr">
              <a:spcBef>
                <a:spcPts val="350"/>
              </a:spcBef>
              <a:spcAft>
                <a:spcPts val="0"/>
              </a:spcAft>
              <a:buSzPts val="1800"/>
              <a:buNone/>
              <a:defRPr/>
            </a:lvl3pPr>
            <a:lvl4pPr lvl="3" algn="ctr">
              <a:spcBef>
                <a:spcPts val="350"/>
              </a:spcBef>
              <a:spcAft>
                <a:spcPts val="0"/>
              </a:spcAft>
              <a:buSzPts val="1800"/>
              <a:buNone/>
              <a:defRPr/>
            </a:lvl4pPr>
            <a:lvl5pPr lvl="4" algn="ctr">
              <a:spcBef>
                <a:spcPts val="350"/>
              </a:spcBef>
              <a:spcAft>
                <a:spcPts val="0"/>
              </a:spcAft>
              <a:buSzPts val="1800"/>
              <a:buNone/>
              <a:defRPr/>
            </a:lvl5pPr>
            <a:lvl6pPr lvl="5" algn="ctr">
              <a:spcBef>
                <a:spcPts val="350"/>
              </a:spcBef>
              <a:spcAft>
                <a:spcPts val="0"/>
              </a:spcAft>
              <a:buSzPts val="1800"/>
              <a:buNone/>
              <a:defRPr/>
            </a:lvl6pPr>
            <a:lvl7pPr lvl="6" algn="ctr">
              <a:spcBef>
                <a:spcPts val="350"/>
              </a:spcBef>
              <a:spcAft>
                <a:spcPts val="0"/>
              </a:spcAft>
              <a:buSzPts val="1800"/>
              <a:buNone/>
              <a:defRPr/>
            </a:lvl7pPr>
            <a:lvl8pPr lvl="7" algn="ctr">
              <a:spcBef>
                <a:spcPts val="350"/>
              </a:spcBef>
              <a:spcAft>
                <a:spcPts val="0"/>
              </a:spcAft>
              <a:buSzPts val="1800"/>
              <a:buNone/>
              <a:defRPr/>
            </a:lvl8pPr>
            <a:lvl9pPr lvl="8" algn="ctr">
              <a:spcBef>
                <a:spcPts val="350"/>
              </a:spcBef>
              <a:spcAft>
                <a:spcPts val="0"/>
              </a:spcAft>
              <a:buSzPts val="1800"/>
              <a:buNone/>
              <a:defRPr/>
            </a:lvl9pPr>
          </a:lstStyle>
          <a:p/>
        </p:txBody>
      </p:sp>
      <p:grpSp>
        <p:nvGrpSpPr>
          <p:cNvPr id="23" name="Google Shape;23;p2"/>
          <p:cNvGrpSpPr/>
          <p:nvPr/>
        </p:nvGrpSpPr>
        <p:grpSpPr>
          <a:xfrm>
            <a:off x="-3765" y="4953000"/>
            <a:ext cx="9147765" cy="1912088"/>
            <a:chOff x="-3765" y="4832896"/>
            <a:chExt cx="9147765" cy="2032192"/>
          </a:xfrm>
        </p:grpSpPr>
        <p:sp>
          <p:nvSpPr>
            <p:cNvPr id="24" name="Google Shape;24;p2"/>
            <p:cNvSpPr/>
            <p:nvPr/>
          </p:nvSpPr>
          <p:spPr>
            <a:xfrm>
              <a:off x="1687513" y="4832896"/>
              <a:ext cx="7456487" cy="518816"/>
            </a:xfrm>
            <a:custGeom>
              <a:rect b="b" l="l" r="r" t="t"/>
              <a:pathLst>
                <a:path extrusionOk="0" h="367" w="4697">
                  <a:moveTo>
                    <a:pt x="4697" y="0"/>
                  </a:moveTo>
                  <a:lnTo>
                    <a:pt x="4697" y="367"/>
                  </a:lnTo>
                  <a:lnTo>
                    <a:pt x="0" y="218"/>
                  </a:lnTo>
                  <a:lnTo>
                    <a:pt x="4697" y="0"/>
                  </a:lnTo>
                  <a:close/>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25" name="Google Shape;25;p2"/>
            <p:cNvSpPr/>
            <p:nvPr/>
          </p:nvSpPr>
          <p:spPr>
            <a:xfrm>
              <a:off x="35443" y="5135526"/>
              <a:ext cx="9108557" cy="838200"/>
            </a:xfrm>
            <a:custGeom>
              <a:rect b="b" l="l" r="r" t="t"/>
              <a:pathLst>
                <a:path extrusionOk="0" h="528" w="5760">
                  <a:moveTo>
                    <a:pt x="0" y="0"/>
                  </a:moveTo>
                  <a:lnTo>
                    <a:pt x="5760" y="0"/>
                  </a:lnTo>
                  <a:lnTo>
                    <a:pt x="5760" y="528"/>
                  </a:lnTo>
                  <a:lnTo>
                    <a:pt x="48" y="0"/>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26" name="Google Shape;26;p2"/>
            <p:cNvSpPr/>
            <p:nvPr/>
          </p:nvSpPr>
          <p:spPr>
            <a:xfrm>
              <a:off x="0" y="4883888"/>
              <a:ext cx="9144000" cy="1981200"/>
            </a:xfrm>
            <a:custGeom>
              <a:rect b="b" l="l" r="r" t="t"/>
              <a:pathLst>
                <a:path extrusionOk="0" h="1248" w="5760">
                  <a:moveTo>
                    <a:pt x="0" y="0"/>
                  </a:moveTo>
                  <a:lnTo>
                    <a:pt x="0" y="1248"/>
                  </a:lnTo>
                  <a:lnTo>
                    <a:pt x="5760" y="1248"/>
                  </a:lnTo>
                  <a:lnTo>
                    <a:pt x="5760" y="528"/>
                  </a:lnTo>
                  <a:lnTo>
                    <a:pt x="0" y="0"/>
                  </a:lnTo>
                  <a:close/>
                </a:path>
              </a:pathLst>
            </a:cu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cxnSp>
          <p:nvCxnSpPr>
            <p:cNvPr id="27" name="Google Shape;27;p2"/>
            <p:cNvCxnSpPr/>
            <p:nvPr/>
          </p:nvCxnSpPr>
          <p:spPr>
            <a:xfrm>
              <a:off x="-3765" y="4880373"/>
              <a:ext cx="9147765" cy="839943"/>
            </a:xfrm>
            <a:prstGeom prst="straightConnector1">
              <a:avLst/>
            </a:prstGeom>
            <a:noFill/>
            <a:ln cap="flat" cmpd="sng" w="12050">
              <a:solidFill>
                <a:srgbClr val="93C5D8"/>
              </a:solidFill>
              <a:prstDash val="solid"/>
              <a:miter lim="800000"/>
              <a:headEnd len="sm" w="sm" type="none"/>
              <a:tailEnd len="sm" w="sm" type="none"/>
            </a:ln>
          </p:spPr>
        </p:cxnSp>
      </p:grpSp>
      <p:sp>
        <p:nvSpPr>
          <p:cNvPr id="28" name="Google Shape;28;p2"/>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rgbClr val="E7F0F4"/>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b="0" sz="1000">
                <a:solidFill>
                  <a:srgbClr val="FFFFFF"/>
                </a:solidFill>
                <a:latin typeface="Verdana"/>
                <a:ea typeface="Verdana"/>
                <a:cs typeface="Verdana"/>
                <a:sym typeface="Verdana"/>
              </a:defRPr>
            </a:lvl1pPr>
            <a:lvl2pPr indent="0" lvl="1" marL="0" algn="r">
              <a:spcBef>
                <a:spcPts val="0"/>
              </a:spcBef>
              <a:spcAft>
                <a:spcPts val="0"/>
              </a:spcAft>
              <a:buNone/>
              <a:defRPr b="0" sz="1000">
                <a:solidFill>
                  <a:srgbClr val="FFFFFF"/>
                </a:solidFill>
                <a:latin typeface="Verdana"/>
                <a:ea typeface="Verdana"/>
                <a:cs typeface="Verdana"/>
                <a:sym typeface="Verdana"/>
              </a:defRPr>
            </a:lvl2pPr>
            <a:lvl3pPr indent="0" lvl="2" marL="0" algn="r">
              <a:spcBef>
                <a:spcPts val="0"/>
              </a:spcBef>
              <a:spcAft>
                <a:spcPts val="0"/>
              </a:spcAft>
              <a:buNone/>
              <a:defRPr b="0" sz="1000">
                <a:solidFill>
                  <a:srgbClr val="FFFFFF"/>
                </a:solidFill>
                <a:latin typeface="Verdana"/>
                <a:ea typeface="Verdana"/>
                <a:cs typeface="Verdana"/>
                <a:sym typeface="Verdana"/>
              </a:defRPr>
            </a:lvl3pPr>
            <a:lvl4pPr indent="0" lvl="3" marL="0" algn="r">
              <a:spcBef>
                <a:spcPts val="0"/>
              </a:spcBef>
              <a:spcAft>
                <a:spcPts val="0"/>
              </a:spcAft>
              <a:buNone/>
              <a:defRPr b="0" sz="1000">
                <a:solidFill>
                  <a:srgbClr val="FFFFFF"/>
                </a:solidFill>
                <a:latin typeface="Verdana"/>
                <a:ea typeface="Verdana"/>
                <a:cs typeface="Verdana"/>
                <a:sym typeface="Verdana"/>
              </a:defRPr>
            </a:lvl4pPr>
            <a:lvl5pPr indent="0" lvl="4" marL="0" algn="r">
              <a:spcBef>
                <a:spcPts val="0"/>
              </a:spcBef>
              <a:spcAft>
                <a:spcPts val="0"/>
              </a:spcAft>
              <a:buNone/>
              <a:defRPr b="0" sz="1000">
                <a:solidFill>
                  <a:srgbClr val="FFFFFF"/>
                </a:solidFill>
                <a:latin typeface="Verdana"/>
                <a:ea typeface="Verdana"/>
                <a:cs typeface="Verdana"/>
                <a:sym typeface="Verdana"/>
              </a:defRPr>
            </a:lvl5pPr>
            <a:lvl6pPr indent="0" lvl="5" marL="0" algn="r">
              <a:spcBef>
                <a:spcPts val="0"/>
              </a:spcBef>
              <a:spcAft>
                <a:spcPts val="0"/>
              </a:spcAft>
              <a:buNone/>
              <a:defRPr b="0" sz="1000">
                <a:solidFill>
                  <a:srgbClr val="FFFFFF"/>
                </a:solidFill>
                <a:latin typeface="Verdana"/>
                <a:ea typeface="Verdana"/>
                <a:cs typeface="Verdana"/>
                <a:sym typeface="Verdana"/>
              </a:defRPr>
            </a:lvl6pPr>
            <a:lvl7pPr indent="0" lvl="6" marL="0" algn="r">
              <a:spcBef>
                <a:spcPts val="0"/>
              </a:spcBef>
              <a:spcAft>
                <a:spcPts val="0"/>
              </a:spcAft>
              <a:buNone/>
              <a:defRPr b="0" sz="1000">
                <a:solidFill>
                  <a:srgbClr val="FFFFFF"/>
                </a:solidFill>
                <a:latin typeface="Verdana"/>
                <a:ea typeface="Verdana"/>
                <a:cs typeface="Verdana"/>
                <a:sym typeface="Verdana"/>
              </a:defRPr>
            </a:lvl7pPr>
            <a:lvl8pPr indent="0" lvl="7" marL="0" algn="r">
              <a:spcBef>
                <a:spcPts val="0"/>
              </a:spcBef>
              <a:spcAft>
                <a:spcPts val="0"/>
              </a:spcAft>
              <a:buNone/>
              <a:defRPr b="0" sz="1000">
                <a:solidFill>
                  <a:srgbClr val="FFFFFF"/>
                </a:solidFill>
                <a:latin typeface="Verdana"/>
                <a:ea typeface="Verdana"/>
                <a:cs typeface="Verdana"/>
                <a:sym typeface="Verdana"/>
              </a:defRPr>
            </a:lvl8pPr>
            <a:lvl9pPr indent="0" lvl="8" marL="0" algn="r">
              <a:spcBef>
                <a:spcPts val="0"/>
              </a:spcBef>
              <a:spcAft>
                <a:spcPts val="0"/>
              </a:spcAft>
              <a:buNone/>
              <a:defRPr b="0" sz="1000">
                <a:solidFill>
                  <a:srgbClr val="FFFFFF"/>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y objetos" type="obj">
  <p:cSld name="OBJECT">
    <p:spTree>
      <p:nvGrpSpPr>
        <p:cNvPr id="31" name="Shape 31"/>
        <p:cNvGrpSpPr/>
        <p:nvPr/>
      </p:nvGrpSpPr>
      <p:grpSpPr>
        <a:xfrm>
          <a:off x="0" y="0"/>
          <a:ext cx="0" cy="0"/>
          <a:chOff x="0" y="0"/>
          <a:chExt cx="0" cy="0"/>
        </a:xfrm>
      </p:grpSpPr>
      <p:sp>
        <p:nvSpPr>
          <p:cNvPr id="32" name="Google Shape;32;p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33" name="Google Shape;33;p3"/>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
        <p:nvSpPr>
          <p:cNvPr id="36" name="Google Shape;36;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texto y objetos" type="txAndObj">
  <p:cSld name="TEXT_AND_OBJECT">
    <p:spTree>
      <p:nvGrpSpPr>
        <p:cNvPr id="37" name="Shape 37"/>
        <p:cNvGrpSpPr/>
        <p:nvPr/>
      </p:nvGrpSpPr>
      <p:grpSpPr>
        <a:xfrm>
          <a:off x="0" y="0"/>
          <a:ext cx="0" cy="0"/>
          <a:chOff x="0" y="0"/>
          <a:chExt cx="0" cy="0"/>
        </a:xfrm>
      </p:grpSpPr>
      <p:sp>
        <p:nvSpPr>
          <p:cNvPr id="38" name="Google Shape;38;p4"/>
          <p:cNvSpPr txBox="1"/>
          <p:nvPr>
            <p:ph type="title"/>
          </p:nvPr>
        </p:nvSpPr>
        <p:spPr>
          <a:xfrm>
            <a:off x="457200" y="277813"/>
            <a:ext cx="8229600" cy="1139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
          <p:cNvSpPr txBox="1"/>
          <p:nvPr>
            <p:ph idx="1" type="body"/>
          </p:nvPr>
        </p:nvSpPr>
        <p:spPr>
          <a:xfrm>
            <a:off x="457200" y="1600200"/>
            <a:ext cx="4038600" cy="4530725"/>
          </a:xfrm>
          <a:prstGeom prst="rect">
            <a:avLst/>
          </a:prstGeom>
          <a:noFill/>
          <a:ln>
            <a:noFill/>
          </a:ln>
        </p:spPr>
        <p:txBody>
          <a:bodyPr anchorCtr="0" anchor="t" bIns="45700" lIns="91425" spcFirstLastPara="1" rIns="91425" wrap="square" tIns="45700">
            <a:no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40" name="Google Shape;40;p4"/>
          <p:cNvSpPr txBox="1"/>
          <p:nvPr>
            <p:ph idx="2" type="body"/>
          </p:nvPr>
        </p:nvSpPr>
        <p:spPr>
          <a:xfrm>
            <a:off x="4648200" y="1600200"/>
            <a:ext cx="4038600" cy="4530725"/>
          </a:xfrm>
          <a:prstGeom prst="rect">
            <a:avLst/>
          </a:prstGeom>
          <a:noFill/>
          <a:ln>
            <a:noFill/>
          </a:ln>
        </p:spPr>
        <p:txBody>
          <a:bodyPr anchorCtr="0" anchor="t" bIns="45700" lIns="91425" spcFirstLastPara="1" rIns="91425" wrap="square" tIns="45700">
            <a:no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41" name="Google Shape;41;p4"/>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b="0" sz="1000">
                <a:solidFill>
                  <a:schemeClr val="dk1"/>
                </a:solidFill>
                <a:latin typeface="Verdana"/>
                <a:ea typeface="Verdana"/>
                <a:cs typeface="Verdana"/>
                <a:sym typeface="Verdana"/>
              </a:defRPr>
            </a:lvl1pPr>
            <a:lvl2pPr indent="0" lvl="1" marL="0" algn="r">
              <a:spcBef>
                <a:spcPts val="0"/>
              </a:spcBef>
              <a:spcAft>
                <a:spcPts val="0"/>
              </a:spcAft>
              <a:buNone/>
              <a:defRPr b="0" sz="1000">
                <a:solidFill>
                  <a:schemeClr val="dk1"/>
                </a:solidFill>
                <a:latin typeface="Verdana"/>
                <a:ea typeface="Verdana"/>
                <a:cs typeface="Verdana"/>
                <a:sym typeface="Verdana"/>
              </a:defRPr>
            </a:lvl2pPr>
            <a:lvl3pPr indent="0" lvl="2" marL="0" algn="r">
              <a:spcBef>
                <a:spcPts val="0"/>
              </a:spcBef>
              <a:spcAft>
                <a:spcPts val="0"/>
              </a:spcAft>
              <a:buNone/>
              <a:defRPr b="0" sz="1000">
                <a:solidFill>
                  <a:schemeClr val="dk1"/>
                </a:solidFill>
                <a:latin typeface="Verdana"/>
                <a:ea typeface="Verdana"/>
                <a:cs typeface="Verdana"/>
                <a:sym typeface="Verdana"/>
              </a:defRPr>
            </a:lvl3pPr>
            <a:lvl4pPr indent="0" lvl="3" marL="0" algn="r">
              <a:spcBef>
                <a:spcPts val="0"/>
              </a:spcBef>
              <a:spcAft>
                <a:spcPts val="0"/>
              </a:spcAft>
              <a:buNone/>
              <a:defRPr b="0" sz="1000">
                <a:solidFill>
                  <a:schemeClr val="dk1"/>
                </a:solidFill>
                <a:latin typeface="Verdana"/>
                <a:ea typeface="Verdana"/>
                <a:cs typeface="Verdana"/>
                <a:sym typeface="Verdana"/>
              </a:defRPr>
            </a:lvl4pPr>
            <a:lvl5pPr indent="0" lvl="4" marL="0" algn="r">
              <a:spcBef>
                <a:spcPts val="0"/>
              </a:spcBef>
              <a:spcAft>
                <a:spcPts val="0"/>
              </a:spcAft>
              <a:buNone/>
              <a:defRPr b="0" sz="1000">
                <a:solidFill>
                  <a:schemeClr val="dk1"/>
                </a:solidFill>
                <a:latin typeface="Verdana"/>
                <a:ea typeface="Verdana"/>
                <a:cs typeface="Verdana"/>
                <a:sym typeface="Verdana"/>
              </a:defRPr>
            </a:lvl5pPr>
            <a:lvl6pPr indent="0" lvl="5" marL="0" algn="r">
              <a:spcBef>
                <a:spcPts val="0"/>
              </a:spcBef>
              <a:spcAft>
                <a:spcPts val="0"/>
              </a:spcAft>
              <a:buNone/>
              <a:defRPr b="0" sz="1000">
                <a:solidFill>
                  <a:schemeClr val="dk1"/>
                </a:solidFill>
                <a:latin typeface="Verdana"/>
                <a:ea typeface="Verdana"/>
                <a:cs typeface="Verdana"/>
                <a:sym typeface="Verdana"/>
              </a:defRPr>
            </a:lvl6pPr>
            <a:lvl7pPr indent="0" lvl="6" marL="0" algn="r">
              <a:spcBef>
                <a:spcPts val="0"/>
              </a:spcBef>
              <a:spcAft>
                <a:spcPts val="0"/>
              </a:spcAft>
              <a:buNone/>
              <a:defRPr b="0" sz="1000">
                <a:solidFill>
                  <a:schemeClr val="dk1"/>
                </a:solidFill>
                <a:latin typeface="Verdana"/>
                <a:ea typeface="Verdana"/>
                <a:cs typeface="Verdana"/>
                <a:sym typeface="Verdana"/>
              </a:defRPr>
            </a:lvl7pPr>
            <a:lvl8pPr indent="0" lvl="7" marL="0" algn="r">
              <a:spcBef>
                <a:spcPts val="0"/>
              </a:spcBef>
              <a:spcAft>
                <a:spcPts val="0"/>
              </a:spcAft>
              <a:buNone/>
              <a:defRPr b="0" sz="1000">
                <a:solidFill>
                  <a:schemeClr val="dk1"/>
                </a:solidFill>
                <a:latin typeface="Verdana"/>
                <a:ea typeface="Verdana"/>
                <a:cs typeface="Verdana"/>
                <a:sym typeface="Verdana"/>
              </a:defRPr>
            </a:lvl8pPr>
            <a:lvl9pPr indent="0" lvl="8" marL="0" algn="r">
              <a:spcBef>
                <a:spcPts val="0"/>
              </a:spcBef>
              <a:spcAft>
                <a:spcPts val="0"/>
              </a:spcAft>
              <a:buNone/>
              <a:defRPr b="0" sz="1000">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y tabla" type="tbl">
  <p:cSld name="TABLE">
    <p:spTree>
      <p:nvGrpSpPr>
        <p:cNvPr id="44" name="Shape 44"/>
        <p:cNvGrpSpPr/>
        <p:nvPr/>
      </p:nvGrpSpPr>
      <p:grpSpPr>
        <a:xfrm>
          <a:off x="0" y="0"/>
          <a:ext cx="0" cy="0"/>
          <a:chOff x="0" y="0"/>
          <a:chExt cx="0" cy="0"/>
        </a:xfrm>
      </p:grpSpPr>
      <p:sp>
        <p:nvSpPr>
          <p:cNvPr id="45" name="Google Shape;45;p5"/>
          <p:cNvSpPr txBox="1"/>
          <p:nvPr>
            <p:ph type="title"/>
          </p:nvPr>
        </p:nvSpPr>
        <p:spPr>
          <a:xfrm>
            <a:off x="457200" y="277813"/>
            <a:ext cx="8229600" cy="1139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b="0" sz="1000">
                <a:solidFill>
                  <a:schemeClr val="dk1"/>
                </a:solidFill>
                <a:latin typeface="Verdana"/>
                <a:ea typeface="Verdana"/>
                <a:cs typeface="Verdana"/>
                <a:sym typeface="Verdana"/>
              </a:defRPr>
            </a:lvl1pPr>
            <a:lvl2pPr indent="0" lvl="1" marL="0" algn="r">
              <a:spcBef>
                <a:spcPts val="0"/>
              </a:spcBef>
              <a:spcAft>
                <a:spcPts val="0"/>
              </a:spcAft>
              <a:buNone/>
              <a:defRPr b="0" sz="1000">
                <a:solidFill>
                  <a:schemeClr val="dk1"/>
                </a:solidFill>
                <a:latin typeface="Verdana"/>
                <a:ea typeface="Verdana"/>
                <a:cs typeface="Verdana"/>
                <a:sym typeface="Verdana"/>
              </a:defRPr>
            </a:lvl2pPr>
            <a:lvl3pPr indent="0" lvl="2" marL="0" algn="r">
              <a:spcBef>
                <a:spcPts val="0"/>
              </a:spcBef>
              <a:spcAft>
                <a:spcPts val="0"/>
              </a:spcAft>
              <a:buNone/>
              <a:defRPr b="0" sz="1000">
                <a:solidFill>
                  <a:schemeClr val="dk1"/>
                </a:solidFill>
                <a:latin typeface="Verdana"/>
                <a:ea typeface="Verdana"/>
                <a:cs typeface="Verdana"/>
                <a:sym typeface="Verdana"/>
              </a:defRPr>
            </a:lvl3pPr>
            <a:lvl4pPr indent="0" lvl="3" marL="0" algn="r">
              <a:spcBef>
                <a:spcPts val="0"/>
              </a:spcBef>
              <a:spcAft>
                <a:spcPts val="0"/>
              </a:spcAft>
              <a:buNone/>
              <a:defRPr b="0" sz="1000">
                <a:solidFill>
                  <a:schemeClr val="dk1"/>
                </a:solidFill>
                <a:latin typeface="Verdana"/>
                <a:ea typeface="Verdana"/>
                <a:cs typeface="Verdana"/>
                <a:sym typeface="Verdana"/>
              </a:defRPr>
            </a:lvl4pPr>
            <a:lvl5pPr indent="0" lvl="4" marL="0" algn="r">
              <a:spcBef>
                <a:spcPts val="0"/>
              </a:spcBef>
              <a:spcAft>
                <a:spcPts val="0"/>
              </a:spcAft>
              <a:buNone/>
              <a:defRPr b="0" sz="1000">
                <a:solidFill>
                  <a:schemeClr val="dk1"/>
                </a:solidFill>
                <a:latin typeface="Verdana"/>
                <a:ea typeface="Verdana"/>
                <a:cs typeface="Verdana"/>
                <a:sym typeface="Verdana"/>
              </a:defRPr>
            </a:lvl5pPr>
            <a:lvl6pPr indent="0" lvl="5" marL="0" algn="r">
              <a:spcBef>
                <a:spcPts val="0"/>
              </a:spcBef>
              <a:spcAft>
                <a:spcPts val="0"/>
              </a:spcAft>
              <a:buNone/>
              <a:defRPr b="0" sz="1000">
                <a:solidFill>
                  <a:schemeClr val="dk1"/>
                </a:solidFill>
                <a:latin typeface="Verdana"/>
                <a:ea typeface="Verdana"/>
                <a:cs typeface="Verdana"/>
                <a:sym typeface="Verdana"/>
              </a:defRPr>
            </a:lvl6pPr>
            <a:lvl7pPr indent="0" lvl="6" marL="0" algn="r">
              <a:spcBef>
                <a:spcPts val="0"/>
              </a:spcBef>
              <a:spcAft>
                <a:spcPts val="0"/>
              </a:spcAft>
              <a:buNone/>
              <a:defRPr b="0" sz="1000">
                <a:solidFill>
                  <a:schemeClr val="dk1"/>
                </a:solidFill>
                <a:latin typeface="Verdana"/>
                <a:ea typeface="Verdana"/>
                <a:cs typeface="Verdana"/>
                <a:sym typeface="Verdana"/>
              </a:defRPr>
            </a:lvl7pPr>
            <a:lvl8pPr indent="0" lvl="7" marL="0" algn="r">
              <a:spcBef>
                <a:spcPts val="0"/>
              </a:spcBef>
              <a:spcAft>
                <a:spcPts val="0"/>
              </a:spcAft>
              <a:buNone/>
              <a:defRPr b="0" sz="1000">
                <a:solidFill>
                  <a:schemeClr val="dk1"/>
                </a:solidFill>
                <a:latin typeface="Verdana"/>
                <a:ea typeface="Verdana"/>
                <a:cs typeface="Verdana"/>
                <a:sym typeface="Verdana"/>
              </a:defRPr>
            </a:lvl8pPr>
            <a:lvl9pPr indent="0" lvl="8" marL="0" algn="r">
              <a:spcBef>
                <a:spcPts val="0"/>
              </a:spcBef>
              <a:spcAft>
                <a:spcPts val="0"/>
              </a:spcAft>
              <a:buNone/>
              <a:defRPr b="0" sz="1000">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cabezado de sección" type="secHead">
  <p:cSld name="SECTION_HEADER">
    <p:bg>
      <p:bgPr>
        <a:gradFill>
          <a:gsLst>
            <a:gs pos="0">
              <a:srgbClr val="B1B1B1"/>
            </a:gs>
            <a:gs pos="40000">
              <a:srgbClr val="9E9E9E"/>
            </a:gs>
            <a:gs pos="100000">
              <a:schemeClr val="dk1"/>
            </a:gs>
          </a:gsLst>
          <a:path path="circle">
            <a:fillToRect b="100%" l="100%"/>
          </a:path>
          <a:tileRect r="-100%" t="-100%"/>
        </a:gradFill>
      </p:bgPr>
    </p:bg>
    <p:spTree>
      <p:nvGrpSpPr>
        <p:cNvPr id="49" name="Shape 49"/>
        <p:cNvGrpSpPr/>
        <p:nvPr/>
      </p:nvGrpSpPr>
      <p:grpSpPr>
        <a:xfrm>
          <a:off x="0" y="0"/>
          <a:ext cx="0" cy="0"/>
          <a:chOff x="0" y="0"/>
          <a:chExt cx="0" cy="0"/>
        </a:xfrm>
      </p:grpSpPr>
      <p:sp>
        <p:nvSpPr>
          <p:cNvPr id="50" name="Google Shape;50;p6"/>
          <p:cNvSpPr txBox="1"/>
          <p:nvPr>
            <p:ph type="title"/>
          </p:nvPr>
        </p:nvSpPr>
        <p:spPr>
          <a:xfrm>
            <a:off x="722376" y="1059712"/>
            <a:ext cx="7772400" cy="182880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lt2"/>
              </a:buClr>
              <a:buSzPts val="4800"/>
              <a:buFont typeface="Lucida Sans"/>
              <a:buNone/>
              <a:defRPr b="1" sz="4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6"/>
          <p:cNvSpPr txBox="1"/>
          <p:nvPr>
            <p:ph idx="1" type="body"/>
          </p:nvPr>
        </p:nvSpPr>
        <p:spPr>
          <a:xfrm>
            <a:off x="3922713" y="2931712"/>
            <a:ext cx="4572000" cy="1454888"/>
          </a:xfrm>
          <a:prstGeom prst="rect">
            <a:avLst/>
          </a:prstGeom>
          <a:noFill/>
          <a:ln>
            <a:noFill/>
          </a:ln>
        </p:spPr>
        <p:txBody>
          <a:bodyPr anchorCtr="0" anchor="t" bIns="45700" lIns="91425" spcFirstLastPara="1" rIns="91425" wrap="square" tIns="45700">
            <a:noAutofit/>
          </a:bodyPr>
          <a:lstStyle>
            <a:lvl1pPr indent="-228600" lvl="0" marL="457200" algn="l">
              <a:spcBef>
                <a:spcPts val="400"/>
              </a:spcBef>
              <a:spcAft>
                <a:spcPts val="0"/>
              </a:spcAft>
              <a:buSzPts val="1564"/>
              <a:buNone/>
              <a:defRPr sz="2300">
                <a:solidFill>
                  <a:schemeClr val="lt1"/>
                </a:solidFill>
              </a:defRPr>
            </a:lvl1pPr>
            <a:lvl2pPr indent="-228600" lvl="1" marL="914400" algn="l">
              <a:spcBef>
                <a:spcPts val="324"/>
              </a:spcBef>
              <a:spcAft>
                <a:spcPts val="0"/>
              </a:spcAft>
              <a:buSzPts val="1800"/>
              <a:buNone/>
              <a:defRPr sz="1800">
                <a:solidFill>
                  <a:schemeClr val="lt1"/>
                </a:solidFill>
              </a:defRPr>
            </a:lvl2pPr>
            <a:lvl3pPr indent="-228600" lvl="2" marL="1371600" algn="l">
              <a:spcBef>
                <a:spcPts val="350"/>
              </a:spcBef>
              <a:spcAft>
                <a:spcPts val="0"/>
              </a:spcAft>
              <a:buSzPts val="1600"/>
              <a:buNone/>
              <a:defRPr sz="1600">
                <a:solidFill>
                  <a:schemeClr val="lt1"/>
                </a:solidFill>
              </a:defRPr>
            </a:lvl3pPr>
            <a:lvl4pPr indent="-228600" lvl="3" marL="1828800" algn="l">
              <a:spcBef>
                <a:spcPts val="350"/>
              </a:spcBef>
              <a:spcAft>
                <a:spcPts val="0"/>
              </a:spcAft>
              <a:buSzPts val="1400"/>
              <a:buNone/>
              <a:defRPr sz="1400">
                <a:solidFill>
                  <a:schemeClr val="lt1"/>
                </a:solidFill>
              </a:defRPr>
            </a:lvl4pPr>
            <a:lvl5pPr indent="-228600" lvl="4" marL="2286000" algn="l">
              <a:spcBef>
                <a:spcPts val="350"/>
              </a:spcBef>
              <a:spcAft>
                <a:spcPts val="0"/>
              </a:spcAft>
              <a:buSzPts val="1400"/>
              <a:buNone/>
              <a:defRPr sz="1400">
                <a:solidFill>
                  <a:schemeClr val="lt1"/>
                </a:solidFill>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2" name="Google Shape;52;p6"/>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
        <p:nvSpPr>
          <p:cNvPr id="55" name="Google Shape;55;p6"/>
          <p:cNvSpPr/>
          <p:nvPr/>
        </p:nvSpPr>
        <p:spPr>
          <a:xfrm>
            <a:off x="3636680"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56" name="Google Shape;56;p6"/>
          <p:cNvSpPr/>
          <p:nvPr/>
        </p:nvSpPr>
        <p:spPr>
          <a:xfrm>
            <a:off x="3450264"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os objetos" type="twoObj">
  <p:cSld name="TWO_OBJECTS">
    <p:bg>
      <p:bgPr>
        <a:gradFill>
          <a:gsLst>
            <a:gs pos="0">
              <a:srgbClr val="B1B1B1"/>
            </a:gs>
            <a:gs pos="40000">
              <a:srgbClr val="9E9E9E"/>
            </a:gs>
            <a:gs pos="100000">
              <a:schemeClr val="dk1"/>
            </a:gs>
          </a:gsLst>
          <a:path path="circle">
            <a:fillToRect b="100%" l="100%"/>
          </a:path>
          <a:tileRect r="-100%" t="-100%"/>
        </a:gradFill>
      </p:bgPr>
    </p:bg>
    <p:spTree>
      <p:nvGrpSpPr>
        <p:cNvPr id="57" name="Shape 57"/>
        <p:cNvGrpSpPr/>
        <p:nvPr/>
      </p:nvGrpSpPr>
      <p:grpSpPr>
        <a:xfrm>
          <a:off x="0" y="0"/>
          <a:ext cx="0" cy="0"/>
          <a:chOff x="0" y="0"/>
          <a:chExt cx="0" cy="0"/>
        </a:xfrm>
      </p:grpSpPr>
      <p:sp>
        <p:nvSpPr>
          <p:cNvPr id="58" name="Google Shape;58;p7"/>
          <p:cNvSpPr txBox="1"/>
          <p:nvPr>
            <p:ph idx="1" type="body"/>
          </p:nvPr>
        </p:nvSpPr>
        <p:spPr>
          <a:xfrm>
            <a:off x="457200" y="1481328"/>
            <a:ext cx="4038600" cy="4525963"/>
          </a:xfrm>
          <a:prstGeom prst="rect">
            <a:avLst/>
          </a:prstGeom>
          <a:noFill/>
          <a:ln>
            <a:noFill/>
          </a:ln>
        </p:spPr>
        <p:txBody>
          <a:bodyPr anchorCtr="0" anchor="t" bIns="45700" lIns="91425" spcFirstLastPara="1" rIns="91425" wrap="square" tIns="45700">
            <a:no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9" name="Google Shape;59;p7"/>
          <p:cNvSpPr txBox="1"/>
          <p:nvPr>
            <p:ph idx="2" type="body"/>
          </p:nvPr>
        </p:nvSpPr>
        <p:spPr>
          <a:xfrm>
            <a:off x="4648200" y="1481328"/>
            <a:ext cx="4038600" cy="4525963"/>
          </a:xfrm>
          <a:prstGeom prst="rect">
            <a:avLst/>
          </a:prstGeom>
          <a:noFill/>
          <a:ln>
            <a:noFill/>
          </a:ln>
        </p:spPr>
        <p:txBody>
          <a:bodyPr anchorCtr="0" anchor="t" bIns="45700" lIns="91425" spcFirstLastPara="1" rIns="91425" wrap="square" tIns="45700">
            <a:no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0" name="Google Shape;60;p7"/>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7"/>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7"/>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
        <p:nvSpPr>
          <p:cNvPr id="63" name="Google Shape;63;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ación" showMasterSp="0" type="twoTxTwoObj">
  <p:cSld name="TWO_OBJECTS_WITH_TEXT">
    <p:bg>
      <p:bgPr>
        <a:blipFill rotWithShape="1">
          <a:blip r:embed="rId2">
            <a:alphaModFix/>
          </a:blip>
          <a:tile algn="tl" flip="none" tx="0" sx="50000" ty="0" sy="50000"/>
        </a:blipFill>
      </p:bgPr>
    </p:bg>
    <p:spTree>
      <p:nvGrpSpPr>
        <p:cNvPr id="64" name="Shape 64"/>
        <p:cNvGrpSpPr/>
        <p:nvPr/>
      </p:nvGrpSpPr>
      <p:grpSpPr>
        <a:xfrm>
          <a:off x="0" y="0"/>
          <a:ext cx="0" cy="0"/>
          <a:chOff x="0" y="0"/>
          <a:chExt cx="0" cy="0"/>
        </a:xfrm>
      </p:grpSpPr>
      <p:sp>
        <p:nvSpPr>
          <p:cNvPr id="65" name="Google Shape;65;p8"/>
          <p:cNvSpPr txBox="1"/>
          <p:nvPr>
            <p:ph type="title"/>
          </p:nvPr>
        </p:nvSpPr>
        <p:spPr>
          <a:xfrm>
            <a:off x="457200" y="273050"/>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4100"/>
              <a:buFont typeface="Lucida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8"/>
          <p:cNvSpPr txBox="1"/>
          <p:nvPr>
            <p:ph idx="1" type="body"/>
          </p:nvPr>
        </p:nvSpPr>
        <p:spPr>
          <a:xfrm>
            <a:off x="457200" y="5410200"/>
            <a:ext cx="4040188"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7" name="Google Shape;67;p8"/>
          <p:cNvSpPr txBox="1"/>
          <p:nvPr>
            <p:ph idx="2" type="body"/>
          </p:nvPr>
        </p:nvSpPr>
        <p:spPr>
          <a:xfrm>
            <a:off x="4645026" y="5410200"/>
            <a:ext cx="4041775"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8" name="Google Shape;68;p8"/>
          <p:cNvSpPr txBox="1"/>
          <p:nvPr>
            <p:ph idx="3" type="body"/>
          </p:nvPr>
        </p:nvSpPr>
        <p:spPr>
          <a:xfrm>
            <a:off x="457200" y="1444294"/>
            <a:ext cx="4040188" cy="3941763"/>
          </a:xfrm>
          <a:prstGeom prst="rect">
            <a:avLst/>
          </a:prstGeom>
          <a:noFill/>
          <a:ln>
            <a:noFill/>
          </a:ln>
        </p:spPr>
        <p:txBody>
          <a:bodyPr anchorCtr="0" anchor="t" bIns="45700" lIns="91425" spcFirstLastPara="1" rIns="91425" wrap="square" tIns="45700">
            <a:noAutofit/>
          </a:bodyPr>
          <a:lstStyle>
            <a:lvl1pPr indent="-332232" lvl="0" marL="457200" algn="l">
              <a:spcBef>
                <a:spcPts val="40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9" name="Google Shape;69;p8"/>
          <p:cNvSpPr txBox="1"/>
          <p:nvPr>
            <p:ph idx="4" type="body"/>
          </p:nvPr>
        </p:nvSpPr>
        <p:spPr>
          <a:xfrm>
            <a:off x="4645025" y="1444294"/>
            <a:ext cx="4041775" cy="3941763"/>
          </a:xfrm>
          <a:prstGeom prst="rect">
            <a:avLst/>
          </a:prstGeom>
          <a:noFill/>
          <a:ln>
            <a:noFill/>
          </a:ln>
        </p:spPr>
        <p:txBody>
          <a:bodyPr anchorCtr="0" anchor="t" bIns="45700" lIns="91425" spcFirstLastPara="1" rIns="91425" wrap="square" tIns="45700">
            <a:noAutofit/>
          </a:bodyPr>
          <a:lstStyle>
            <a:lvl1pPr indent="-332232" lvl="0" marL="457200" algn="l">
              <a:spcBef>
                <a:spcPts val="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70" name="Google Shape;70;p8"/>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8"/>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8"/>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ólo el título" type="titleOnly">
  <p:cSld name="TITLE_ONLY">
    <p:bg>
      <p:bgPr>
        <a:gradFill>
          <a:gsLst>
            <a:gs pos="0">
              <a:srgbClr val="B1B1B1"/>
            </a:gs>
            <a:gs pos="40000">
              <a:srgbClr val="9E9E9E"/>
            </a:gs>
            <a:gs pos="100000">
              <a:schemeClr val="dk1"/>
            </a:gs>
          </a:gsLst>
          <a:path path="circle">
            <a:fillToRect b="100%" l="100%"/>
          </a:path>
          <a:tileRect r="-100%" t="-100%"/>
        </a:gradFill>
      </p:bgPr>
    </p:bg>
    <p:spTree>
      <p:nvGrpSpPr>
        <p:cNvPr id="73" name="Shape 73"/>
        <p:cNvGrpSpPr/>
        <p:nvPr/>
      </p:nvGrpSpPr>
      <p:grpSpPr>
        <a:xfrm>
          <a:off x="0" y="0"/>
          <a:ext cx="0" cy="0"/>
          <a:chOff x="0" y="0"/>
          <a:chExt cx="0" cy="0"/>
        </a:xfrm>
      </p:grpSpPr>
      <p:sp>
        <p:nvSpPr>
          <p:cNvPr id="74" name="Google Shape;74;p9"/>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9"/>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9"/>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
        <p:nvSpPr>
          <p:cNvPr id="77" name="Google Shape;77;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 blanco" type="blank">
  <p:cSld name="BLANK">
    <p:spTree>
      <p:nvGrpSpPr>
        <p:cNvPr id="78" name="Shape 78"/>
        <p:cNvGrpSpPr/>
        <p:nvPr/>
      </p:nvGrpSpPr>
      <p:grpSpPr>
        <a:xfrm>
          <a:off x="0" y="0"/>
          <a:ext cx="0" cy="0"/>
          <a:chOff x="0" y="0"/>
          <a:chExt cx="0" cy="0"/>
        </a:xfrm>
      </p:grpSpPr>
      <p:sp>
        <p:nvSpPr>
          <p:cNvPr id="79" name="Google Shape;79;p10"/>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ido con título" showMasterSp="0" type="objTx">
  <p:cSld name="OBJECT_WITH_CAPTION_TEXT">
    <p:bg>
      <p:bgPr>
        <a:blipFill rotWithShape="1">
          <a:blip r:embed="rId2">
            <a:alphaModFix/>
          </a:blip>
          <a:tile algn="tl" flip="none" tx="0" sx="50000" ty="0" sy="50000"/>
        </a:blipFill>
      </p:bgPr>
    </p:bg>
    <p:spTree>
      <p:nvGrpSpPr>
        <p:cNvPr id="82" name="Shape 82"/>
        <p:cNvGrpSpPr/>
        <p:nvPr/>
      </p:nvGrpSpPr>
      <p:grpSpPr>
        <a:xfrm>
          <a:off x="0" y="0"/>
          <a:ext cx="0" cy="0"/>
          <a:chOff x="0" y="0"/>
          <a:chExt cx="0" cy="0"/>
        </a:xfrm>
      </p:grpSpPr>
      <p:sp>
        <p:nvSpPr>
          <p:cNvPr id="83" name="Google Shape;83;p11"/>
          <p:cNvSpPr txBox="1"/>
          <p:nvPr>
            <p:ph type="title"/>
          </p:nvPr>
        </p:nvSpPr>
        <p:spPr>
          <a:xfrm>
            <a:off x="914400" y="4876800"/>
            <a:ext cx="7481776"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Clr>
                <a:schemeClr val="accent1"/>
              </a:buClr>
              <a:buSzPts val="2500"/>
              <a:buFont typeface="Lucida Sans"/>
              <a:buNone/>
              <a:defRPr b="0" sz="2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1"/>
          <p:cNvSpPr txBox="1"/>
          <p:nvPr>
            <p:ph idx="1" type="body"/>
          </p:nvPr>
        </p:nvSpPr>
        <p:spPr>
          <a:xfrm>
            <a:off x="4419600" y="5355102"/>
            <a:ext cx="3974592" cy="914400"/>
          </a:xfrm>
          <a:prstGeom prst="rect">
            <a:avLst/>
          </a:prstGeom>
          <a:noFill/>
          <a:ln>
            <a:noFill/>
          </a:ln>
        </p:spPr>
        <p:txBody>
          <a:bodyPr anchorCtr="0" anchor="t" bIns="45700" lIns="91425" spcFirstLastPara="1" rIns="91425" wrap="square" tIns="45700">
            <a:noAutofit/>
          </a:bodyPr>
          <a:lstStyle>
            <a:lvl1pPr indent="-228600" lvl="0" marL="457200" algn="r">
              <a:spcBef>
                <a:spcPts val="400"/>
              </a:spcBef>
              <a:spcAft>
                <a:spcPts val="0"/>
              </a:spcAft>
              <a:buSzPts val="1088"/>
              <a:buNone/>
              <a:defRPr sz="1600"/>
            </a:lvl1pPr>
            <a:lvl2pPr indent="-228600" lvl="1" marL="914400" algn="l">
              <a:spcBef>
                <a:spcPts val="324"/>
              </a:spcBef>
              <a:spcAft>
                <a:spcPts val="0"/>
              </a:spcAft>
              <a:buSzPts val="1200"/>
              <a:buNone/>
              <a:defRPr sz="1200"/>
            </a:lvl2pPr>
            <a:lvl3pPr indent="-228600" lvl="2" marL="1371600" algn="l">
              <a:spcBef>
                <a:spcPts val="350"/>
              </a:spcBef>
              <a:spcAft>
                <a:spcPts val="0"/>
              </a:spcAft>
              <a:buSzPts val="1000"/>
              <a:buNone/>
              <a:defRPr sz="1000"/>
            </a:lvl3pPr>
            <a:lvl4pPr indent="-228600" lvl="3" marL="1828800" algn="l">
              <a:spcBef>
                <a:spcPts val="350"/>
              </a:spcBef>
              <a:spcAft>
                <a:spcPts val="0"/>
              </a:spcAft>
              <a:buSzPts val="900"/>
              <a:buNone/>
              <a:defRPr sz="900"/>
            </a:lvl4pPr>
            <a:lvl5pPr indent="-228600" lvl="4" marL="2286000" algn="l">
              <a:spcBef>
                <a:spcPts val="350"/>
              </a:spcBef>
              <a:spcAft>
                <a:spcPts val="0"/>
              </a:spcAft>
              <a:buSzPts val="900"/>
              <a:buNone/>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85" name="Google Shape;85;p11"/>
          <p:cNvSpPr txBox="1"/>
          <p:nvPr>
            <p:ph idx="2" type="body"/>
          </p:nvPr>
        </p:nvSpPr>
        <p:spPr>
          <a:xfrm>
            <a:off x="914400" y="274320"/>
            <a:ext cx="7479792" cy="4572000"/>
          </a:xfrm>
          <a:prstGeom prst="rect">
            <a:avLst/>
          </a:prstGeom>
          <a:noFill/>
          <a:ln>
            <a:noFill/>
          </a:ln>
        </p:spPr>
        <p:txBody>
          <a:bodyPr anchorCtr="0" anchor="t" bIns="45700" lIns="91425" spcFirstLastPara="1" rIns="91425" wrap="square" tIns="45700">
            <a:noAutofit/>
          </a:bodyPr>
          <a:lstStyle>
            <a:lvl1pPr indent="-366776" lvl="0" marL="457200" algn="l">
              <a:spcBef>
                <a:spcPts val="400"/>
              </a:spcBef>
              <a:spcAft>
                <a:spcPts val="0"/>
              </a:spcAft>
              <a:buSzPts val="2176"/>
              <a:buChar char="🞂"/>
              <a:defRPr sz="3200"/>
            </a:lvl1pPr>
            <a:lvl2pPr indent="-406400" lvl="1" marL="914400" algn="l">
              <a:spcBef>
                <a:spcPts val="324"/>
              </a:spcBef>
              <a:spcAft>
                <a:spcPts val="0"/>
              </a:spcAft>
              <a:buSzPts val="2800"/>
              <a:buChar char="◦"/>
              <a:defRPr sz="2800"/>
            </a:lvl2pPr>
            <a:lvl3pPr indent="-381000" lvl="2" marL="1371600" algn="l">
              <a:spcBef>
                <a:spcPts val="350"/>
              </a:spcBef>
              <a:spcAft>
                <a:spcPts val="0"/>
              </a:spcAft>
              <a:buSzPts val="2400"/>
              <a:buChar char="●"/>
              <a:defRPr sz="2400"/>
            </a:lvl3pPr>
            <a:lvl4pPr indent="-355600" lvl="3" marL="1828800" algn="l">
              <a:spcBef>
                <a:spcPts val="350"/>
              </a:spcBef>
              <a:spcAft>
                <a:spcPts val="0"/>
              </a:spcAft>
              <a:buSzPts val="2000"/>
              <a:buChar char="●"/>
              <a:defRPr sz="2000"/>
            </a:lvl4pPr>
            <a:lvl5pPr indent="-355600" lvl="4" marL="2286000" algn="l">
              <a:spcBef>
                <a:spcPts val="350"/>
              </a:spcBef>
              <a:spcAft>
                <a:spcPts val="0"/>
              </a:spcAft>
              <a:buSzPts val="2000"/>
              <a:buChar char="●"/>
              <a:defRPr sz="20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86" name="Google Shape;86;p11"/>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1"/>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n con título" showMasterSp="0" type="picTx">
  <p:cSld name="PICTURE_WITH_CAPTION_TEXT">
    <p:bg>
      <p:bgPr>
        <a:gradFill>
          <a:gsLst>
            <a:gs pos="0">
              <a:srgbClr val="B1B1B1"/>
            </a:gs>
            <a:gs pos="40000">
              <a:srgbClr val="9E9E9E"/>
            </a:gs>
            <a:gs pos="100000">
              <a:schemeClr val="dk1"/>
            </a:gs>
          </a:gsLst>
          <a:path path="circle">
            <a:fillToRect b="100%" l="100%"/>
          </a:path>
          <a:tileRect r="-100%" t="-100%"/>
        </a:gradFill>
      </p:bgPr>
    </p:bg>
    <p:spTree>
      <p:nvGrpSpPr>
        <p:cNvPr id="89" name="Shape 89"/>
        <p:cNvGrpSpPr/>
        <p:nvPr/>
      </p:nvGrpSpPr>
      <p:grpSpPr>
        <a:xfrm>
          <a:off x="0" y="0"/>
          <a:ext cx="0" cy="0"/>
          <a:chOff x="0" y="0"/>
          <a:chExt cx="0" cy="0"/>
        </a:xfrm>
      </p:grpSpPr>
      <p:sp>
        <p:nvSpPr>
          <p:cNvPr id="90" name="Google Shape;90;p12"/>
          <p:cNvSpPr txBox="1"/>
          <p:nvPr>
            <p:ph idx="1" type="body"/>
          </p:nvPr>
        </p:nvSpPr>
        <p:spPr>
          <a:xfrm>
            <a:off x="1141232" y="5443402"/>
            <a:ext cx="7162800" cy="648232"/>
          </a:xfrm>
          <a:prstGeom prst="rect">
            <a:avLst/>
          </a:prstGeom>
          <a:noFill/>
          <a:ln>
            <a:noFill/>
          </a:ln>
        </p:spPr>
        <p:txBody>
          <a:bodyPr anchorCtr="0" anchor="t" bIns="45700" lIns="91425" spcFirstLastPara="1" rIns="91425" wrap="square" tIns="0">
            <a:noAutofit/>
          </a:bodyPr>
          <a:lstStyle>
            <a:lvl1pPr indent="-228600" lvl="0" marL="457200" marR="18288" algn="r">
              <a:spcBef>
                <a:spcPts val="400"/>
              </a:spcBef>
              <a:spcAft>
                <a:spcPts val="0"/>
              </a:spcAft>
              <a:buSzPts val="952"/>
              <a:buNone/>
              <a:defRPr sz="1400"/>
            </a:lvl1pPr>
            <a:lvl2pPr indent="-304800" lvl="1" marL="914400" algn="l">
              <a:spcBef>
                <a:spcPts val="324"/>
              </a:spcBef>
              <a:spcAft>
                <a:spcPts val="0"/>
              </a:spcAft>
              <a:buSzPts val="1200"/>
              <a:buChar char="◦"/>
              <a:defRPr sz="1200"/>
            </a:lvl2pPr>
            <a:lvl3pPr indent="-292100" lvl="2" marL="1371600" algn="l">
              <a:spcBef>
                <a:spcPts val="350"/>
              </a:spcBef>
              <a:spcAft>
                <a:spcPts val="0"/>
              </a:spcAft>
              <a:buSzPts val="1000"/>
              <a:buChar char="●"/>
              <a:defRPr sz="1000"/>
            </a:lvl3pPr>
            <a:lvl4pPr indent="-285750" lvl="3" marL="1828800" algn="l">
              <a:spcBef>
                <a:spcPts val="350"/>
              </a:spcBef>
              <a:spcAft>
                <a:spcPts val="0"/>
              </a:spcAft>
              <a:buSzPts val="900"/>
              <a:buChar char="●"/>
              <a:defRPr sz="900"/>
            </a:lvl4pPr>
            <a:lvl5pPr indent="-285750" lvl="4" marL="2286000" algn="l">
              <a:spcBef>
                <a:spcPts val="350"/>
              </a:spcBef>
              <a:spcAft>
                <a:spcPts val="0"/>
              </a:spcAft>
              <a:buSzPts val="900"/>
              <a:buChar char="●"/>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91" name="Google Shape;91;p12"/>
          <p:cNvSpPr/>
          <p:nvPr>
            <p:ph idx="2" type="pic"/>
          </p:nvPr>
        </p:nvSpPr>
        <p:spPr>
          <a:xfrm>
            <a:off x="228600" y="189968"/>
            <a:ext cx="8686800" cy="4389120"/>
          </a:xfrm>
          <a:prstGeom prst="rect">
            <a:avLst/>
          </a:prstGeom>
          <a:solidFill>
            <a:schemeClr val="dk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lvl1pPr lvl="0" marR="0" rtl="0" algn="l">
              <a:spcBef>
                <a:spcPts val="400"/>
              </a:spcBef>
              <a:spcAft>
                <a:spcPts val="0"/>
              </a:spcAft>
              <a:buClr>
                <a:schemeClr val="accent1"/>
              </a:buClr>
              <a:buSzPts val="2176"/>
              <a:buFont typeface="Noto Sans Symbols"/>
              <a:buNone/>
              <a:defRPr b="0" i="0" sz="3200" u="none" cap="none" strike="noStrike">
                <a:solidFill>
                  <a:schemeClr val="lt1"/>
                </a:solidFill>
                <a:latin typeface="Lucida Sans"/>
                <a:ea typeface="Lucida Sans"/>
                <a:cs typeface="Lucida Sans"/>
                <a:sym typeface="Lucida Sans"/>
              </a:defRPr>
            </a:lvl1pPr>
            <a:lvl2pPr lvl="1" marR="0" rtl="0" algn="l">
              <a:spcBef>
                <a:spcPts val="324"/>
              </a:spcBef>
              <a:spcAft>
                <a:spcPts val="0"/>
              </a:spcAft>
              <a:buClr>
                <a:schemeClr val="accent1"/>
              </a:buClr>
              <a:buSzPts val="2300"/>
              <a:buFont typeface="Verdana"/>
              <a:buChar char="◦"/>
              <a:defRPr b="0" i="0" sz="2300" u="none" cap="none" strike="noStrike">
                <a:solidFill>
                  <a:schemeClr val="lt1"/>
                </a:solidFill>
                <a:latin typeface="Lucida Sans"/>
                <a:ea typeface="Lucida Sans"/>
                <a:cs typeface="Lucida Sans"/>
                <a:sym typeface="Lucida Sans"/>
              </a:defRPr>
            </a:lvl2pPr>
            <a:lvl3pPr lvl="2" marR="0" rtl="0" algn="l">
              <a:spcBef>
                <a:spcPts val="350"/>
              </a:spcBef>
              <a:spcAft>
                <a:spcPts val="0"/>
              </a:spcAft>
              <a:buClr>
                <a:schemeClr val="accent2"/>
              </a:buClr>
              <a:buSzPts val="2100"/>
              <a:buFont typeface="Noto Sans Symbols"/>
              <a:buChar char="●"/>
              <a:defRPr b="0" i="0" sz="2100" u="none" cap="none" strike="noStrike">
                <a:solidFill>
                  <a:schemeClr val="lt1"/>
                </a:solidFill>
                <a:latin typeface="Lucida Sans"/>
                <a:ea typeface="Lucida Sans"/>
                <a:cs typeface="Lucida Sans"/>
                <a:sym typeface="Lucida Sans"/>
              </a:defRPr>
            </a:lvl3pPr>
            <a:lvl4pPr lvl="3" marR="0" rtl="0" algn="l">
              <a:spcBef>
                <a:spcPts val="350"/>
              </a:spcBef>
              <a:spcAft>
                <a:spcPts val="0"/>
              </a:spcAft>
              <a:buClr>
                <a:schemeClr val="accent2"/>
              </a:buClr>
              <a:buSzPts val="1900"/>
              <a:buFont typeface="Noto Sans Symbols"/>
              <a:buChar char="●"/>
              <a:defRPr b="0" i="0" sz="1900" u="none" cap="none" strike="noStrike">
                <a:solidFill>
                  <a:schemeClr val="lt1"/>
                </a:solidFill>
                <a:latin typeface="Lucida Sans"/>
                <a:ea typeface="Lucida Sans"/>
                <a:cs typeface="Lucida Sans"/>
                <a:sym typeface="Lucida Sans"/>
              </a:defRPr>
            </a:lvl4pPr>
            <a:lvl5pPr lvl="4" marR="0" rtl="0" algn="l">
              <a:spcBef>
                <a:spcPts val="350"/>
              </a:spcBef>
              <a:spcAft>
                <a:spcPts val="0"/>
              </a:spcAft>
              <a:buClr>
                <a:schemeClr val="accent2"/>
              </a:buClr>
              <a:buSzPts val="1800"/>
              <a:buFont typeface="Noto Sans Symbols"/>
              <a:buChar char="●"/>
              <a:defRPr b="0" i="0" sz="1800" u="none" cap="none" strike="noStrike">
                <a:solidFill>
                  <a:schemeClr val="lt1"/>
                </a:solidFill>
                <a:latin typeface="Lucida Sans"/>
                <a:ea typeface="Lucida Sans"/>
                <a:cs typeface="Lucida Sans"/>
                <a:sym typeface="Lucida Sans"/>
              </a:defRPr>
            </a:lvl5pPr>
            <a:lvl6pPr lvl="5" marR="0" rtl="0" algn="l">
              <a:spcBef>
                <a:spcPts val="350"/>
              </a:spcBef>
              <a:spcAft>
                <a:spcPts val="0"/>
              </a:spcAft>
              <a:buClr>
                <a:schemeClr val="accent3"/>
              </a:buClr>
              <a:buSzPts val="1800"/>
              <a:buFont typeface="Noto Sans Symbols"/>
              <a:buChar char="■"/>
              <a:defRPr b="0" i="0" sz="1800" u="none" cap="none" strike="noStrike">
                <a:solidFill>
                  <a:schemeClr val="lt1"/>
                </a:solidFill>
                <a:latin typeface="Lucida Sans"/>
                <a:ea typeface="Lucida Sans"/>
                <a:cs typeface="Lucida Sans"/>
                <a:sym typeface="Lucida Sans"/>
              </a:defRPr>
            </a:lvl6pPr>
            <a:lvl7pPr lvl="6"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Lucida Sans"/>
                <a:ea typeface="Lucida Sans"/>
                <a:cs typeface="Lucida Sans"/>
                <a:sym typeface="Lucida Sans"/>
              </a:defRPr>
            </a:lvl7pPr>
            <a:lvl8pPr lvl="7"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Lucida Sans"/>
                <a:ea typeface="Lucida Sans"/>
                <a:cs typeface="Lucida Sans"/>
                <a:sym typeface="Lucida Sans"/>
              </a:defRPr>
            </a:lvl8pPr>
            <a:lvl9pPr lvl="8"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Lucida Sans"/>
                <a:ea typeface="Lucida Sans"/>
                <a:cs typeface="Lucida Sans"/>
                <a:sym typeface="Lucida Sans"/>
              </a:defRPr>
            </a:lvl9pPr>
          </a:lstStyle>
          <a:p/>
        </p:txBody>
      </p:sp>
      <p:sp>
        <p:nvSpPr>
          <p:cNvPr id="92" name="Google Shape;92;p12"/>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2"/>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2"/>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b="0" sz="1000">
                <a:solidFill>
                  <a:schemeClr val="lt1"/>
                </a:solidFill>
                <a:latin typeface="Verdana"/>
                <a:ea typeface="Verdana"/>
                <a:cs typeface="Verdana"/>
                <a:sym typeface="Verdana"/>
              </a:defRPr>
            </a:lvl1pPr>
            <a:lvl2pPr indent="0" lvl="1" marL="0" algn="r">
              <a:spcBef>
                <a:spcPts val="0"/>
              </a:spcBef>
              <a:spcAft>
                <a:spcPts val="0"/>
              </a:spcAft>
              <a:buNone/>
              <a:defRPr b="0" sz="1000">
                <a:solidFill>
                  <a:schemeClr val="lt1"/>
                </a:solidFill>
                <a:latin typeface="Verdana"/>
                <a:ea typeface="Verdana"/>
                <a:cs typeface="Verdana"/>
                <a:sym typeface="Verdana"/>
              </a:defRPr>
            </a:lvl2pPr>
            <a:lvl3pPr indent="0" lvl="2" marL="0" algn="r">
              <a:spcBef>
                <a:spcPts val="0"/>
              </a:spcBef>
              <a:spcAft>
                <a:spcPts val="0"/>
              </a:spcAft>
              <a:buNone/>
              <a:defRPr b="0" sz="1000">
                <a:solidFill>
                  <a:schemeClr val="lt1"/>
                </a:solidFill>
                <a:latin typeface="Verdana"/>
                <a:ea typeface="Verdana"/>
                <a:cs typeface="Verdana"/>
                <a:sym typeface="Verdana"/>
              </a:defRPr>
            </a:lvl3pPr>
            <a:lvl4pPr indent="0" lvl="3" marL="0" algn="r">
              <a:spcBef>
                <a:spcPts val="0"/>
              </a:spcBef>
              <a:spcAft>
                <a:spcPts val="0"/>
              </a:spcAft>
              <a:buNone/>
              <a:defRPr b="0" sz="1000">
                <a:solidFill>
                  <a:schemeClr val="lt1"/>
                </a:solidFill>
                <a:latin typeface="Verdana"/>
                <a:ea typeface="Verdana"/>
                <a:cs typeface="Verdana"/>
                <a:sym typeface="Verdana"/>
              </a:defRPr>
            </a:lvl4pPr>
            <a:lvl5pPr indent="0" lvl="4" marL="0" algn="r">
              <a:spcBef>
                <a:spcPts val="0"/>
              </a:spcBef>
              <a:spcAft>
                <a:spcPts val="0"/>
              </a:spcAft>
              <a:buNone/>
              <a:defRPr b="0" sz="1000">
                <a:solidFill>
                  <a:schemeClr val="lt1"/>
                </a:solidFill>
                <a:latin typeface="Verdana"/>
                <a:ea typeface="Verdana"/>
                <a:cs typeface="Verdana"/>
                <a:sym typeface="Verdana"/>
              </a:defRPr>
            </a:lvl5pPr>
            <a:lvl6pPr indent="0" lvl="5" marL="0" algn="r">
              <a:spcBef>
                <a:spcPts val="0"/>
              </a:spcBef>
              <a:spcAft>
                <a:spcPts val="0"/>
              </a:spcAft>
              <a:buNone/>
              <a:defRPr b="0" sz="1000">
                <a:solidFill>
                  <a:schemeClr val="lt1"/>
                </a:solidFill>
                <a:latin typeface="Verdana"/>
                <a:ea typeface="Verdana"/>
                <a:cs typeface="Verdana"/>
                <a:sym typeface="Verdana"/>
              </a:defRPr>
            </a:lvl6pPr>
            <a:lvl7pPr indent="0" lvl="6" marL="0" algn="r">
              <a:spcBef>
                <a:spcPts val="0"/>
              </a:spcBef>
              <a:spcAft>
                <a:spcPts val="0"/>
              </a:spcAft>
              <a:buNone/>
              <a:defRPr b="0" sz="1000">
                <a:solidFill>
                  <a:schemeClr val="lt1"/>
                </a:solidFill>
                <a:latin typeface="Verdana"/>
                <a:ea typeface="Verdana"/>
                <a:cs typeface="Verdana"/>
                <a:sym typeface="Verdana"/>
              </a:defRPr>
            </a:lvl7pPr>
            <a:lvl8pPr indent="0" lvl="7" marL="0" algn="r">
              <a:spcBef>
                <a:spcPts val="0"/>
              </a:spcBef>
              <a:spcAft>
                <a:spcPts val="0"/>
              </a:spcAft>
              <a:buNone/>
              <a:defRPr b="0" sz="1000">
                <a:solidFill>
                  <a:schemeClr val="lt1"/>
                </a:solidFill>
                <a:latin typeface="Verdana"/>
                <a:ea typeface="Verdana"/>
                <a:cs typeface="Verdana"/>
                <a:sym typeface="Verdana"/>
              </a:defRPr>
            </a:lvl8pPr>
            <a:lvl9pPr indent="0" lvl="8" marL="0" algn="r">
              <a:spcBef>
                <a:spcPts val="0"/>
              </a:spcBef>
              <a:spcAft>
                <a:spcPts val="0"/>
              </a:spcAft>
              <a:buNone/>
              <a:defRPr b="0" sz="1000">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s-AR"/>
              <a:t>‹#›</a:t>
            </a:fld>
            <a:endParaRPr/>
          </a:p>
        </p:txBody>
      </p:sp>
      <p:sp>
        <p:nvSpPr>
          <p:cNvPr id="95" name="Google Shape;95;p12"/>
          <p:cNvSpPr txBox="1"/>
          <p:nvPr>
            <p:ph type="title"/>
          </p:nvPr>
        </p:nvSpPr>
        <p:spPr>
          <a:xfrm>
            <a:off x="228600" y="4865122"/>
            <a:ext cx="8075432" cy="562672"/>
          </a:xfrm>
          <a:prstGeom prst="rect">
            <a:avLst/>
          </a:prstGeom>
          <a:noFill/>
          <a:ln>
            <a:noFill/>
          </a:ln>
        </p:spPr>
        <p:txBody>
          <a:bodyPr anchorCtr="0" anchor="t" bIns="45700" lIns="91425" spcFirstLastPara="1" rIns="91425" wrap="square" tIns="45700">
            <a:noAutofit/>
          </a:bodyPr>
          <a:lstStyle>
            <a:lvl1pPr lvl="0" marR="0" algn="r">
              <a:spcBef>
                <a:spcPts val="0"/>
              </a:spcBef>
              <a:spcAft>
                <a:spcPts val="0"/>
              </a:spcAft>
              <a:buClr>
                <a:schemeClr val="accent1"/>
              </a:buClr>
              <a:buSzPts val="3000"/>
              <a:buFont typeface="Lucida Sans"/>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12"/>
          <p:cNvSpPr/>
          <p:nvPr/>
        </p:nvSpPr>
        <p:spPr>
          <a:xfrm>
            <a:off x="499273" y="5944936"/>
            <a:ext cx="4940624"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97" name="Google Shape;97;p12"/>
          <p:cNvSpPr/>
          <p:nvPr/>
        </p:nvSpPr>
        <p:spPr>
          <a:xfrm>
            <a:off x="485717" y="5939011"/>
            <a:ext cx="369045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98" name="Google Shape;98;p12"/>
          <p:cNvSpPr/>
          <p:nvPr/>
        </p:nvSpPr>
        <p:spPr>
          <a:xfrm>
            <a:off x="-6042" y="5791253"/>
            <a:ext cx="3402314" cy="1080868"/>
          </a:xfrm>
          <a:prstGeom prst="rtTriangle">
            <a:avLst/>
          </a:pr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cxnSp>
        <p:nvCxnSpPr>
          <p:cNvPr id="99" name="Google Shape;99;p12"/>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100" name="Google Shape;100;p12"/>
          <p:cNvSpPr/>
          <p:nvPr/>
        </p:nvSpPr>
        <p:spPr>
          <a:xfrm>
            <a:off x="8664112"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01" name="Google Shape;101;p12"/>
          <p:cNvSpPr/>
          <p:nvPr/>
        </p:nvSpPr>
        <p:spPr>
          <a:xfrm>
            <a:off x="8477696"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y texto vertical" type="vertTx">
  <p:cSld name="VERTICAL_TEXT">
    <p:spTree>
      <p:nvGrpSpPr>
        <p:cNvPr id="102" name="Shape 102"/>
        <p:cNvGrpSpPr/>
        <p:nvPr/>
      </p:nvGrpSpPr>
      <p:grpSpPr>
        <a:xfrm>
          <a:off x="0" y="0"/>
          <a:ext cx="0" cy="0"/>
          <a:chOff x="0" y="0"/>
          <a:chExt cx="0" cy="0"/>
        </a:xfrm>
      </p:grpSpPr>
      <p:sp>
        <p:nvSpPr>
          <p:cNvPr id="103" name="Google Shape;103;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3"/>
          <p:cNvSpPr txBox="1"/>
          <p:nvPr>
            <p:ph idx="1" type="body"/>
          </p:nvPr>
        </p:nvSpPr>
        <p:spPr>
          <a:xfrm rot="5400000">
            <a:off x="2378964" y="-440436"/>
            <a:ext cx="4386071" cy="8229600"/>
          </a:xfrm>
          <a:prstGeom prst="rect">
            <a:avLst/>
          </a:prstGeom>
          <a:noFill/>
          <a:ln>
            <a:noFill/>
          </a:ln>
        </p:spPr>
        <p:txBody>
          <a:bodyPr anchorCtr="0" anchor="t" bIns="45700" lIns="91425" spcFirstLastPara="1" rIns="91425" wrap="square" tIns="45700">
            <a:no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105" name="Google Shape;105;p13"/>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3"/>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vertical y texto" type="vertTitleAndTx">
  <p:cSld name="VERTICAL_TITLE_AND_VERTICAL_TEXT">
    <p:spTree>
      <p:nvGrpSpPr>
        <p:cNvPr id="108" name="Shape 108"/>
        <p:cNvGrpSpPr/>
        <p:nvPr/>
      </p:nvGrpSpPr>
      <p:grpSpPr>
        <a:xfrm>
          <a:off x="0" y="0"/>
          <a:ext cx="0" cy="0"/>
          <a:chOff x="0" y="0"/>
          <a:chExt cx="0" cy="0"/>
        </a:xfrm>
      </p:grpSpPr>
      <p:sp>
        <p:nvSpPr>
          <p:cNvPr id="109" name="Google Shape;109;p14"/>
          <p:cNvSpPr txBox="1"/>
          <p:nvPr>
            <p:ph type="title"/>
          </p:nvPr>
        </p:nvSpPr>
        <p:spPr>
          <a:xfrm rot="5400000">
            <a:off x="4936367" y="2182285"/>
            <a:ext cx="5592761" cy="1777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4"/>
          <p:cNvSpPr txBox="1"/>
          <p:nvPr>
            <p:ph idx="1" type="body"/>
          </p:nvPr>
        </p:nvSpPr>
        <p:spPr>
          <a:xfrm rot="5400000">
            <a:off x="823120" y="-91279"/>
            <a:ext cx="5592760" cy="6324600"/>
          </a:xfrm>
          <a:prstGeom prst="rect">
            <a:avLst/>
          </a:prstGeom>
          <a:noFill/>
          <a:ln>
            <a:noFill/>
          </a:ln>
        </p:spPr>
        <p:txBody>
          <a:bodyPr anchorCtr="0" anchor="t" bIns="45700" lIns="91425" spcFirstLastPara="1" rIns="91425" wrap="square" tIns="45700">
            <a:no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111" name="Google Shape;111;p14"/>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4"/>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4"/>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1.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499273" y="5944936"/>
            <a:ext cx="4940624"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11" name="Google Shape;11;p1"/>
          <p:cNvSpPr/>
          <p:nvPr/>
        </p:nvSpPr>
        <p:spPr>
          <a:xfrm>
            <a:off x="485717" y="5939011"/>
            <a:ext cx="369045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12" name="Google Shape;12;p1"/>
          <p:cNvSpPr/>
          <p:nvPr/>
        </p:nvSpPr>
        <p:spPr>
          <a:xfrm>
            <a:off x="-6042" y="5791253"/>
            <a:ext cx="3402314" cy="1080868"/>
          </a:xfrm>
          <a:prstGeom prst="rtTriangle">
            <a:avLst/>
          </a:prstGeom>
          <a:blipFill rotWithShape="1">
            <a:blip r:embed="rId1">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cxnSp>
        <p:nvCxnSpPr>
          <p:cNvPr id="13" name="Google Shape;13;p1"/>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14" name="Google Shape;14;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2"/>
              </a:buClr>
              <a:buSzPts val="4100"/>
              <a:buFont typeface="Lucida Sans"/>
              <a:buNone/>
              <a:defRPr b="1" i="0" sz="4100" u="none" cap="none" strike="noStrike">
                <a:solidFill>
                  <a:schemeClr val="dk2"/>
                </a:solidFill>
                <a:latin typeface="Lucida Sans"/>
                <a:ea typeface="Lucida Sans"/>
                <a:cs typeface="Lucida Sans"/>
                <a:sym typeface="Lucid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Lucida Sans"/>
                <a:ea typeface="Lucida Sans"/>
                <a:cs typeface="Lucida Sans"/>
                <a:sym typeface="Lucida Sans"/>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Lucida Sans"/>
                <a:ea typeface="Lucida Sans"/>
                <a:cs typeface="Lucida Sans"/>
                <a:sym typeface="Lucida Sans"/>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Lucida Sans"/>
                <a:ea typeface="Lucida Sans"/>
                <a:cs typeface="Lucida Sans"/>
                <a:sym typeface="Lucida Sans"/>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Lucida Sans"/>
                <a:ea typeface="Lucida Sans"/>
                <a:cs typeface="Lucida Sans"/>
                <a:sym typeface="Lucida Sans"/>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Lucida Sans"/>
                <a:ea typeface="Lucida Sans"/>
                <a:cs typeface="Lucida Sans"/>
                <a:sym typeface="Lucida Sans"/>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Lucida Sans"/>
                <a:ea typeface="Lucida Sans"/>
                <a:cs typeface="Lucida Sans"/>
                <a:sym typeface="Lucida Sans"/>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9pPr>
          </a:lstStyle>
          <a:p/>
        </p:txBody>
      </p:sp>
      <p:sp>
        <p:nvSpPr>
          <p:cNvPr id="16" name="Google Shape;16;p1"/>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sz="1000">
                <a:solidFill>
                  <a:schemeClr val="dk1"/>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7" name="Google Shape;17;p1"/>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sz="1000">
                <a:solidFill>
                  <a:schemeClr val="dk1"/>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8" name="Google Shape;18;p1"/>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spcAft>
                <a:spcPts val="0"/>
              </a:spcAft>
              <a:buNone/>
              <a:defRPr b="0" sz="1000" u="none">
                <a:solidFill>
                  <a:schemeClr val="dk1"/>
                </a:solidFill>
                <a:latin typeface="Verdana"/>
                <a:ea typeface="Verdana"/>
                <a:cs typeface="Verdana"/>
                <a:sym typeface="Verdana"/>
              </a:defRPr>
            </a:lvl1pPr>
            <a:lvl2pPr indent="0" lvl="1" marL="0" marR="0" rtl="0" algn="r">
              <a:spcBef>
                <a:spcPts val="0"/>
              </a:spcBef>
              <a:spcAft>
                <a:spcPts val="0"/>
              </a:spcAft>
              <a:buNone/>
              <a:defRPr b="0" sz="1000" u="none">
                <a:solidFill>
                  <a:schemeClr val="dk1"/>
                </a:solidFill>
                <a:latin typeface="Verdana"/>
                <a:ea typeface="Verdana"/>
                <a:cs typeface="Verdana"/>
                <a:sym typeface="Verdana"/>
              </a:defRPr>
            </a:lvl2pPr>
            <a:lvl3pPr indent="0" lvl="2" marL="0" marR="0" rtl="0" algn="r">
              <a:spcBef>
                <a:spcPts val="0"/>
              </a:spcBef>
              <a:spcAft>
                <a:spcPts val="0"/>
              </a:spcAft>
              <a:buNone/>
              <a:defRPr b="0" sz="1000" u="none">
                <a:solidFill>
                  <a:schemeClr val="dk1"/>
                </a:solidFill>
                <a:latin typeface="Verdana"/>
                <a:ea typeface="Verdana"/>
                <a:cs typeface="Verdana"/>
                <a:sym typeface="Verdana"/>
              </a:defRPr>
            </a:lvl3pPr>
            <a:lvl4pPr indent="0" lvl="3" marL="0" marR="0" rtl="0" algn="r">
              <a:spcBef>
                <a:spcPts val="0"/>
              </a:spcBef>
              <a:spcAft>
                <a:spcPts val="0"/>
              </a:spcAft>
              <a:buNone/>
              <a:defRPr b="0" sz="1000" u="none">
                <a:solidFill>
                  <a:schemeClr val="dk1"/>
                </a:solidFill>
                <a:latin typeface="Verdana"/>
                <a:ea typeface="Verdana"/>
                <a:cs typeface="Verdana"/>
                <a:sym typeface="Verdana"/>
              </a:defRPr>
            </a:lvl4pPr>
            <a:lvl5pPr indent="0" lvl="4" marL="0" marR="0" rtl="0" algn="r">
              <a:spcBef>
                <a:spcPts val="0"/>
              </a:spcBef>
              <a:spcAft>
                <a:spcPts val="0"/>
              </a:spcAft>
              <a:buNone/>
              <a:defRPr b="0" sz="1000" u="none">
                <a:solidFill>
                  <a:schemeClr val="dk1"/>
                </a:solidFill>
                <a:latin typeface="Verdana"/>
                <a:ea typeface="Verdana"/>
                <a:cs typeface="Verdana"/>
                <a:sym typeface="Verdana"/>
              </a:defRPr>
            </a:lvl5pPr>
            <a:lvl6pPr indent="0" lvl="5" marL="0" marR="0" rtl="0" algn="r">
              <a:spcBef>
                <a:spcPts val="0"/>
              </a:spcBef>
              <a:spcAft>
                <a:spcPts val="0"/>
              </a:spcAft>
              <a:buNone/>
              <a:defRPr b="0" sz="1000" u="none">
                <a:solidFill>
                  <a:schemeClr val="dk1"/>
                </a:solidFill>
                <a:latin typeface="Verdana"/>
                <a:ea typeface="Verdana"/>
                <a:cs typeface="Verdana"/>
                <a:sym typeface="Verdana"/>
              </a:defRPr>
            </a:lvl6pPr>
            <a:lvl7pPr indent="0" lvl="6" marL="0" marR="0" rtl="0" algn="r">
              <a:spcBef>
                <a:spcPts val="0"/>
              </a:spcBef>
              <a:spcAft>
                <a:spcPts val="0"/>
              </a:spcAft>
              <a:buNone/>
              <a:defRPr b="0" sz="1000" u="none">
                <a:solidFill>
                  <a:schemeClr val="dk1"/>
                </a:solidFill>
                <a:latin typeface="Verdana"/>
                <a:ea typeface="Verdana"/>
                <a:cs typeface="Verdana"/>
                <a:sym typeface="Verdana"/>
              </a:defRPr>
            </a:lvl7pPr>
            <a:lvl8pPr indent="0" lvl="7" marL="0" marR="0" rtl="0" algn="r">
              <a:spcBef>
                <a:spcPts val="0"/>
              </a:spcBef>
              <a:spcAft>
                <a:spcPts val="0"/>
              </a:spcAft>
              <a:buNone/>
              <a:defRPr b="0" sz="1000" u="none">
                <a:solidFill>
                  <a:schemeClr val="dk1"/>
                </a:solidFill>
                <a:latin typeface="Verdana"/>
                <a:ea typeface="Verdana"/>
                <a:cs typeface="Verdana"/>
                <a:sym typeface="Verdana"/>
              </a:defRPr>
            </a:lvl8pPr>
            <a:lvl9pPr indent="0" lvl="8" marL="0" marR="0" rtl="0" algn="r">
              <a:spcBef>
                <a:spcPts val="0"/>
              </a:spcBef>
              <a:spcAft>
                <a:spcPts val="0"/>
              </a:spcAft>
              <a:buNone/>
              <a:defRPr b="0" sz="1000" u="non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s-A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Configuraci%C3%B3n%20local/Archivos%20temporales%20de%20Internet/Content.IE5/UXN8PGVM/_anchor_1','_com_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15"/>
          <p:cNvSpPr txBox="1"/>
          <p:nvPr>
            <p:ph type="ctrTitle"/>
          </p:nvPr>
        </p:nvSpPr>
        <p:spPr>
          <a:xfrm>
            <a:off x="685800" y="1752601"/>
            <a:ext cx="7772400" cy="1829761"/>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2"/>
              </a:buClr>
              <a:buSzPts val="3600"/>
              <a:buFont typeface="Calibri"/>
              <a:buNone/>
            </a:pPr>
            <a:r>
              <a:rPr b="1" lang="es-AR" sz="3600">
                <a:latin typeface="Calibri"/>
                <a:ea typeface="Calibri"/>
                <a:cs typeface="Calibri"/>
                <a:sym typeface="Calibri"/>
              </a:rPr>
              <a:t>Programación, Calendarización, Presupuesto y Evaluación de Proyectos</a:t>
            </a:r>
            <a:endParaRPr b="1" sz="216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16"/>
          <p:cNvSpPr txBox="1"/>
          <p:nvPr>
            <p:ph idx="1" type="body"/>
          </p:nvPr>
        </p:nvSpPr>
        <p:spPr>
          <a:xfrm>
            <a:off x="457200" y="1844675"/>
            <a:ext cx="8229600" cy="4286250"/>
          </a:xfrm>
          <a:prstGeom prst="rect">
            <a:avLst/>
          </a:prstGeom>
          <a:noFill/>
          <a:ln>
            <a:noFill/>
          </a:ln>
        </p:spPr>
        <p:txBody>
          <a:bodyPr anchorCtr="0" anchor="t" bIns="45700" lIns="91425" spcFirstLastPara="1" rIns="91425" wrap="square" tIns="45700">
            <a:noAutofit/>
          </a:bodyPr>
          <a:lstStyle/>
          <a:p>
            <a:pPr indent="-152400" lvl="0" marL="365760" rtl="0" algn="l">
              <a:spcBef>
                <a:spcPts val="0"/>
              </a:spcBef>
              <a:spcAft>
                <a:spcPts val="0"/>
              </a:spcAft>
              <a:buSzPts val="1632"/>
              <a:buNone/>
            </a:pPr>
            <a:r>
              <a:t/>
            </a:r>
            <a:endParaRPr sz="2400"/>
          </a:p>
          <a:p>
            <a:pPr indent="-256032" lvl="0" marL="365760" rtl="0" algn="just">
              <a:spcBef>
                <a:spcPts val="400"/>
              </a:spcBef>
              <a:spcAft>
                <a:spcPts val="0"/>
              </a:spcAft>
              <a:buSzPts val="1904"/>
              <a:buChar char="🞂"/>
            </a:pPr>
            <a:r>
              <a:rPr lang="es-AR" sz="2800">
                <a:latin typeface="Calibri"/>
                <a:ea typeface="Calibri"/>
                <a:cs typeface="Calibri"/>
                <a:sym typeface="Calibri"/>
              </a:rPr>
              <a:t>Es la </a:t>
            </a:r>
            <a:r>
              <a:rPr b="1" lang="es-AR" sz="2800">
                <a:latin typeface="Calibri"/>
                <a:ea typeface="Calibri"/>
                <a:cs typeface="Calibri"/>
                <a:sym typeface="Calibri"/>
              </a:rPr>
              <a:t>definición de programas/proyectos y sus actividades.</a:t>
            </a:r>
            <a:endParaRPr/>
          </a:p>
          <a:p>
            <a:pPr indent="-256032" lvl="0" marL="365760" rtl="0" algn="just">
              <a:spcBef>
                <a:spcPts val="400"/>
              </a:spcBef>
              <a:spcAft>
                <a:spcPts val="0"/>
              </a:spcAft>
              <a:buSzPts val="1904"/>
              <a:buFont typeface="Noto Sans Symbols"/>
              <a:buNone/>
            </a:pPr>
            <a:r>
              <a:rPr b="1" lang="es-AR" sz="2800">
                <a:latin typeface="Calibri"/>
                <a:ea typeface="Calibri"/>
                <a:cs typeface="Calibri"/>
                <a:sym typeface="Calibri"/>
              </a:rPr>
              <a:t> </a:t>
            </a:r>
            <a:endParaRPr/>
          </a:p>
          <a:p>
            <a:pPr indent="-256032" lvl="0" marL="365760" rtl="0" algn="just">
              <a:spcBef>
                <a:spcPts val="400"/>
              </a:spcBef>
              <a:spcAft>
                <a:spcPts val="0"/>
              </a:spcAft>
              <a:buSzPts val="1904"/>
              <a:buChar char="🞂"/>
            </a:pPr>
            <a:r>
              <a:rPr lang="es-AR" sz="2800">
                <a:latin typeface="Calibri"/>
                <a:ea typeface="Calibri"/>
                <a:cs typeface="Calibri"/>
                <a:sym typeface="Calibri"/>
              </a:rPr>
              <a:t>Sirve para </a:t>
            </a:r>
            <a:r>
              <a:rPr b="1" lang="es-AR" sz="2800">
                <a:latin typeface="Calibri"/>
                <a:ea typeface="Calibri"/>
                <a:cs typeface="Calibri"/>
                <a:sym typeface="Calibri"/>
              </a:rPr>
              <a:t>describir por anticipado y ordenadamente lo que queremos hacer</a:t>
            </a:r>
            <a:r>
              <a:rPr lang="es-AR" sz="2800">
                <a:latin typeface="Calibri"/>
                <a:ea typeface="Calibri"/>
                <a:cs typeface="Calibri"/>
                <a:sym typeface="Calibri"/>
              </a:rPr>
              <a:t> con vistas a la obtención de los </a:t>
            </a:r>
            <a:r>
              <a:rPr b="1" lang="es-AR" sz="2800">
                <a:latin typeface="Calibri"/>
                <a:ea typeface="Calibri"/>
                <a:cs typeface="Calibri"/>
                <a:sym typeface="Calibri"/>
              </a:rPr>
              <a:t>resultados esperados</a:t>
            </a:r>
            <a:r>
              <a:rPr lang="es-AR" sz="2800">
                <a:latin typeface="Calibri"/>
                <a:ea typeface="Calibri"/>
                <a:cs typeface="Calibri"/>
                <a:sym typeface="Calibri"/>
              </a:rPr>
              <a:t> y al logro de los </a:t>
            </a:r>
            <a:r>
              <a:rPr b="1" lang="es-AR" sz="2800">
                <a:latin typeface="Calibri"/>
                <a:ea typeface="Calibri"/>
                <a:cs typeface="Calibri"/>
                <a:sym typeface="Calibri"/>
              </a:rPr>
              <a:t>objetivos específicos y metas</a:t>
            </a:r>
            <a:r>
              <a:rPr lang="es-AR" sz="2800">
                <a:latin typeface="Calibri"/>
                <a:ea typeface="Calibri"/>
                <a:cs typeface="Calibri"/>
                <a:sym typeface="Calibri"/>
              </a:rPr>
              <a:t> previamente definidos.</a:t>
            </a:r>
            <a:endParaRPr/>
          </a:p>
          <a:p>
            <a:pPr indent="-256032" lvl="0" marL="365760" rtl="0" algn="l">
              <a:spcBef>
                <a:spcPts val="400"/>
              </a:spcBef>
              <a:spcAft>
                <a:spcPts val="0"/>
              </a:spcAft>
              <a:buSzPts val="1632"/>
              <a:buFont typeface="Noto Sans Symbols"/>
              <a:buNone/>
            </a:pPr>
            <a:r>
              <a:t/>
            </a:r>
            <a:endParaRPr sz="2400"/>
          </a:p>
        </p:txBody>
      </p:sp>
      <p:sp>
        <p:nvSpPr>
          <p:cNvPr id="126" name="Google Shape;126;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Programación</a:t>
            </a:r>
            <a:r>
              <a:rPr lang="es-A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17"/>
          <p:cNvSpPr txBox="1"/>
          <p:nvPr>
            <p:ph idx="1" type="body"/>
          </p:nvPr>
        </p:nvSpPr>
        <p:spPr>
          <a:xfrm>
            <a:off x="457200" y="1481328"/>
            <a:ext cx="8229600" cy="4683976"/>
          </a:xfrm>
          <a:prstGeom prst="rect">
            <a:avLst/>
          </a:prstGeom>
          <a:noFill/>
          <a:ln>
            <a:noFill/>
          </a:ln>
        </p:spPr>
        <p:txBody>
          <a:bodyPr anchorCtr="0" anchor="t" bIns="45700" lIns="91425" spcFirstLastPara="1" rIns="91425" wrap="square" tIns="45700">
            <a:noAutofit/>
          </a:bodyPr>
          <a:lstStyle/>
          <a:p>
            <a:pPr indent="-256032" lvl="0" marL="365760" rtl="0" algn="l">
              <a:lnSpc>
                <a:spcPct val="90000"/>
              </a:lnSpc>
              <a:spcBef>
                <a:spcPts val="0"/>
              </a:spcBef>
              <a:spcAft>
                <a:spcPts val="0"/>
              </a:spcAft>
              <a:buSzPts val="1258"/>
              <a:buChar char="🞂"/>
            </a:pPr>
            <a:r>
              <a:rPr b="1" lang="es-AR" sz="1850">
                <a:latin typeface="Calibri"/>
                <a:ea typeface="Calibri"/>
                <a:cs typeface="Calibri"/>
                <a:sym typeface="Calibri"/>
              </a:rPr>
              <a:t>PLAN DE SALUD MUNICIPAL</a:t>
            </a:r>
            <a:endParaRPr/>
          </a:p>
          <a:p>
            <a:pPr indent="-176148" lvl="0" marL="365760" rtl="0" algn="l">
              <a:lnSpc>
                <a:spcPct val="90000"/>
              </a:lnSpc>
              <a:spcBef>
                <a:spcPts val="400"/>
              </a:spcBef>
              <a:spcAft>
                <a:spcPts val="0"/>
              </a:spcAft>
              <a:buSzPts val="1258"/>
              <a:buNone/>
            </a:pPr>
            <a:r>
              <a:t/>
            </a:r>
            <a:endParaRPr b="1" sz="1850">
              <a:latin typeface="Calibri"/>
              <a:ea typeface="Calibri"/>
              <a:cs typeface="Calibri"/>
              <a:sym typeface="Calibri"/>
            </a:endParaRPr>
          </a:p>
          <a:p>
            <a:pPr indent="-228600" lvl="1" marL="621792" rtl="0" algn="l">
              <a:lnSpc>
                <a:spcPct val="90000"/>
              </a:lnSpc>
              <a:spcBef>
                <a:spcPts val="324"/>
              </a:spcBef>
              <a:spcAft>
                <a:spcPts val="0"/>
              </a:spcAft>
              <a:buSzPts val="1850"/>
              <a:buChar char="◦"/>
            </a:pPr>
            <a:r>
              <a:rPr b="1" lang="es-AR" sz="1850">
                <a:latin typeface="Calibri"/>
                <a:ea typeface="Calibri"/>
                <a:cs typeface="Calibri"/>
                <a:sym typeface="Calibri"/>
              </a:rPr>
              <a:t>PROGRAMA DE ATENCIÓN PRIMARIA DE LA SALUD.</a:t>
            </a:r>
            <a:endParaRPr/>
          </a:p>
          <a:p>
            <a:pPr indent="-111125" lvl="1" marL="621792" rtl="0" algn="l">
              <a:lnSpc>
                <a:spcPct val="90000"/>
              </a:lnSpc>
              <a:spcBef>
                <a:spcPts val="324"/>
              </a:spcBef>
              <a:spcAft>
                <a:spcPts val="0"/>
              </a:spcAft>
              <a:buSzPts val="1850"/>
              <a:buNone/>
            </a:pPr>
            <a:r>
              <a:t/>
            </a:r>
            <a:endParaRPr sz="1850" u="sng">
              <a:solidFill>
                <a:schemeClr val="hlink"/>
              </a:solidFill>
              <a:latin typeface="Calibri"/>
              <a:ea typeface="Calibri"/>
              <a:cs typeface="Calibri"/>
              <a:sym typeface="Calibri"/>
              <a:hlinkClick r:id="rId3"/>
            </a:endParaRPr>
          </a:p>
          <a:p>
            <a:pPr indent="-228600" lvl="2" marL="859536" rtl="0" algn="l">
              <a:lnSpc>
                <a:spcPct val="90000"/>
              </a:lnSpc>
              <a:spcBef>
                <a:spcPts val="350"/>
              </a:spcBef>
              <a:spcAft>
                <a:spcPts val="0"/>
              </a:spcAft>
              <a:buSzPts val="1942"/>
              <a:buChar char="●"/>
            </a:pPr>
            <a:r>
              <a:rPr b="1" lang="es-AR" sz="1942">
                <a:latin typeface="Calibri"/>
                <a:ea typeface="Calibri"/>
                <a:cs typeface="Calibri"/>
                <a:sym typeface="Calibri"/>
              </a:rPr>
              <a:t>PROYECTO DE VACUNACIÓN.  </a:t>
            </a:r>
            <a:endParaRPr b="1" sz="1942">
              <a:latin typeface="Calibri"/>
              <a:ea typeface="Calibri"/>
              <a:cs typeface="Calibri"/>
              <a:sym typeface="Calibri"/>
            </a:endParaRPr>
          </a:p>
          <a:p>
            <a:pPr indent="-105283" lvl="2" marL="859536" rtl="0" algn="l">
              <a:lnSpc>
                <a:spcPct val="90000"/>
              </a:lnSpc>
              <a:spcBef>
                <a:spcPts val="350"/>
              </a:spcBef>
              <a:spcAft>
                <a:spcPts val="0"/>
              </a:spcAft>
              <a:buSzPts val="1942"/>
              <a:buNone/>
            </a:pPr>
            <a:r>
              <a:t/>
            </a:r>
            <a:endParaRPr b="1" sz="1942">
              <a:latin typeface="Calibri"/>
              <a:ea typeface="Calibri"/>
              <a:cs typeface="Calibri"/>
              <a:sym typeface="Calibri"/>
            </a:endParaRPr>
          </a:p>
          <a:p>
            <a:pPr indent="-228600" lvl="3" marL="1143000" rtl="0" algn="l">
              <a:lnSpc>
                <a:spcPct val="90000"/>
              </a:lnSpc>
              <a:spcBef>
                <a:spcPts val="350"/>
              </a:spcBef>
              <a:spcAft>
                <a:spcPts val="0"/>
              </a:spcAft>
              <a:buSzPts val="1850"/>
              <a:buChar char="●"/>
            </a:pPr>
            <a:r>
              <a:rPr b="1" lang="es-AR" sz="1850">
                <a:latin typeface="Calibri"/>
                <a:ea typeface="Calibri"/>
                <a:cs typeface="Calibri"/>
                <a:sym typeface="Calibri"/>
              </a:rPr>
              <a:t>ACTIVIDAD: </a:t>
            </a:r>
            <a:r>
              <a:rPr lang="es-AR" sz="1850">
                <a:latin typeface="Calibri"/>
                <a:ea typeface="Calibri"/>
                <a:cs typeface="Calibri"/>
                <a:sym typeface="Calibri"/>
              </a:rPr>
              <a:t>Una JORNADA DE VACUNACIÓN EN ESCUELAS DEL MUNICIPIO.  </a:t>
            </a:r>
            <a:endParaRPr sz="1850">
              <a:latin typeface="Calibri"/>
              <a:ea typeface="Calibri"/>
              <a:cs typeface="Calibri"/>
              <a:sym typeface="Calibri"/>
            </a:endParaRPr>
          </a:p>
          <a:p>
            <a:pPr indent="-111125" lvl="3" marL="1143000" rtl="0" algn="l">
              <a:lnSpc>
                <a:spcPct val="90000"/>
              </a:lnSpc>
              <a:spcBef>
                <a:spcPts val="350"/>
              </a:spcBef>
              <a:spcAft>
                <a:spcPts val="0"/>
              </a:spcAft>
              <a:buSzPts val="1850"/>
              <a:buNone/>
            </a:pPr>
            <a:r>
              <a:t/>
            </a:r>
            <a:endParaRPr sz="1850">
              <a:latin typeface="Calibri"/>
              <a:ea typeface="Calibri"/>
              <a:cs typeface="Calibri"/>
              <a:sym typeface="Calibri"/>
            </a:endParaRPr>
          </a:p>
          <a:p>
            <a:pPr indent="-228600" lvl="3" marL="1143000" rtl="0" algn="l">
              <a:lnSpc>
                <a:spcPct val="90000"/>
              </a:lnSpc>
              <a:spcBef>
                <a:spcPts val="350"/>
              </a:spcBef>
              <a:spcAft>
                <a:spcPts val="0"/>
              </a:spcAft>
              <a:buSzPts val="1850"/>
              <a:buChar char="●"/>
            </a:pPr>
            <a:r>
              <a:rPr b="1" lang="es-AR" sz="1850">
                <a:latin typeface="Calibri"/>
                <a:ea typeface="Calibri"/>
                <a:cs typeface="Calibri"/>
                <a:sym typeface="Calibri"/>
              </a:rPr>
              <a:t>TAREAS:</a:t>
            </a:r>
            <a:endParaRPr b="1" sz="1850">
              <a:latin typeface="Calibri"/>
              <a:ea typeface="Calibri"/>
              <a:cs typeface="Calibri"/>
              <a:sym typeface="Calibri"/>
            </a:endParaRPr>
          </a:p>
          <a:p>
            <a:pPr indent="-228600" lvl="4" marL="1371600" rtl="0" algn="l">
              <a:lnSpc>
                <a:spcPct val="90000"/>
              </a:lnSpc>
              <a:spcBef>
                <a:spcPts val="350"/>
              </a:spcBef>
              <a:spcAft>
                <a:spcPts val="0"/>
              </a:spcAft>
              <a:buSzPts val="1850"/>
              <a:buChar char="●"/>
            </a:pPr>
            <a:r>
              <a:rPr lang="es-AR" sz="1850">
                <a:latin typeface="Calibri"/>
                <a:ea typeface="Calibri"/>
                <a:cs typeface="Calibri"/>
                <a:sym typeface="Calibri"/>
              </a:rPr>
              <a:t>PREPARAR EL MATERIAL DESCARTABLE Y LAS VACUNAS; </a:t>
            </a:r>
            <a:endParaRPr/>
          </a:p>
          <a:p>
            <a:pPr indent="-228600" lvl="4" marL="1371600" rtl="0" algn="l">
              <a:lnSpc>
                <a:spcPct val="90000"/>
              </a:lnSpc>
              <a:spcBef>
                <a:spcPts val="350"/>
              </a:spcBef>
              <a:spcAft>
                <a:spcPts val="0"/>
              </a:spcAft>
              <a:buSzPts val="1850"/>
              <a:buChar char="●"/>
            </a:pPr>
            <a:r>
              <a:rPr lang="es-AR" sz="1850">
                <a:latin typeface="Calibri"/>
                <a:ea typeface="Calibri"/>
                <a:cs typeface="Calibri"/>
                <a:sym typeface="Calibri"/>
              </a:rPr>
              <a:t>COMUNICAR A LAS ESCUELAS Y A LOS PADRES LA FECHA EN QUE SE LLEVARÁ A CABO LA VACUNACIÓN;</a:t>
            </a:r>
            <a:endParaRPr/>
          </a:p>
          <a:p>
            <a:pPr indent="-228600" lvl="4" marL="1371600" rtl="0" algn="l">
              <a:lnSpc>
                <a:spcPct val="90000"/>
              </a:lnSpc>
              <a:spcBef>
                <a:spcPts val="350"/>
              </a:spcBef>
              <a:spcAft>
                <a:spcPts val="0"/>
              </a:spcAft>
              <a:buSzPts val="1850"/>
              <a:buChar char="●"/>
            </a:pPr>
            <a:r>
              <a:rPr lang="es-AR" sz="1850">
                <a:latin typeface="Calibri"/>
                <a:ea typeface="Calibri"/>
                <a:cs typeface="Calibri"/>
                <a:sym typeface="Calibri"/>
              </a:rPr>
              <a:t>ASIGNAR ESCUELAS A LOS EQUIPOS ENCARGADOS DE LA VACUNACIÓN.</a:t>
            </a:r>
            <a:endParaRPr sz="1850">
              <a:latin typeface="Calibri"/>
              <a:ea typeface="Calibri"/>
              <a:cs typeface="Calibri"/>
              <a:sym typeface="Calibri"/>
            </a:endParaRPr>
          </a:p>
        </p:txBody>
      </p:sp>
      <p:sp>
        <p:nvSpPr>
          <p:cNvPr id="133" name="Google Shape;133;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Calibri"/>
              <a:buNone/>
            </a:pPr>
            <a:r>
              <a:rPr b="1" lang="es-AR" sz="3600">
                <a:latin typeface="Calibri"/>
                <a:ea typeface="Calibri"/>
                <a:cs typeface="Calibri"/>
                <a:sym typeface="Calibri"/>
              </a:rPr>
              <a:t>Planes, programas, proyectos, actividades y tareas (Ej.)</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18"/>
          <p:cNvSpPr txBox="1"/>
          <p:nvPr>
            <p:ph idx="1" type="body"/>
          </p:nvPr>
        </p:nvSpPr>
        <p:spPr>
          <a:xfrm>
            <a:off x="4067175" y="1557338"/>
            <a:ext cx="4546600" cy="4824412"/>
          </a:xfrm>
          <a:prstGeom prst="rect">
            <a:avLst/>
          </a:prstGeom>
          <a:noFill/>
          <a:ln>
            <a:noFill/>
          </a:ln>
        </p:spPr>
        <p:txBody>
          <a:bodyPr anchorCtr="0" anchor="t" bIns="45700" lIns="91425" spcFirstLastPara="1" rIns="91425" wrap="square" tIns="45700">
            <a:noAutofit/>
          </a:bodyPr>
          <a:lstStyle/>
          <a:p>
            <a:pPr indent="-256031" lvl="0" marL="365760" rtl="0" algn="l">
              <a:lnSpc>
                <a:spcPct val="90000"/>
              </a:lnSpc>
              <a:spcBef>
                <a:spcPts val="0"/>
              </a:spcBef>
              <a:spcAft>
                <a:spcPts val="0"/>
              </a:spcAft>
              <a:buSzPts val="1496"/>
              <a:buChar char="🞂"/>
            </a:pPr>
            <a:r>
              <a:rPr b="1" lang="es-AR" sz="2200">
                <a:latin typeface="Calibri"/>
                <a:ea typeface="Calibri"/>
                <a:cs typeface="Calibri"/>
                <a:sym typeface="Calibri"/>
              </a:rPr>
              <a:t>TITULO</a:t>
            </a:r>
            <a:endParaRPr/>
          </a:p>
          <a:p>
            <a:pPr indent="-256032" lvl="0" marL="365760" rtl="0" algn="l">
              <a:lnSpc>
                <a:spcPct val="90000"/>
              </a:lnSpc>
              <a:spcBef>
                <a:spcPts val="400"/>
              </a:spcBef>
              <a:spcAft>
                <a:spcPts val="0"/>
              </a:spcAft>
              <a:buSzPts val="1496"/>
              <a:buFont typeface="Noto Sans Symbols"/>
              <a:buNone/>
            </a:pPr>
            <a:r>
              <a:t/>
            </a:r>
            <a:endParaRPr b="1" sz="2200">
              <a:latin typeface="Calibri"/>
              <a:ea typeface="Calibri"/>
              <a:cs typeface="Calibri"/>
              <a:sym typeface="Calibri"/>
            </a:endParaRPr>
          </a:p>
          <a:p>
            <a:pPr indent="-256031" lvl="0" marL="365760" rtl="0" algn="l">
              <a:lnSpc>
                <a:spcPct val="90000"/>
              </a:lnSpc>
              <a:spcBef>
                <a:spcPts val="400"/>
              </a:spcBef>
              <a:spcAft>
                <a:spcPts val="0"/>
              </a:spcAft>
              <a:buSzPts val="1496"/>
              <a:buChar char="🞂"/>
            </a:pPr>
            <a:r>
              <a:rPr b="1" lang="es-AR" sz="2200">
                <a:latin typeface="Calibri"/>
                <a:ea typeface="Calibri"/>
                <a:cs typeface="Calibri"/>
                <a:sym typeface="Calibri"/>
              </a:rPr>
              <a:t>OBJETIVO / FINALIDAD </a:t>
            </a:r>
            <a:endParaRPr/>
          </a:p>
          <a:p>
            <a:pPr indent="-256032" lvl="0" marL="365760" rtl="0" algn="l">
              <a:lnSpc>
                <a:spcPct val="90000"/>
              </a:lnSpc>
              <a:spcBef>
                <a:spcPts val="400"/>
              </a:spcBef>
              <a:spcAft>
                <a:spcPts val="0"/>
              </a:spcAft>
              <a:buSzPts val="1496"/>
              <a:buFont typeface="Noto Sans Symbols"/>
              <a:buNone/>
            </a:pPr>
            <a:r>
              <a:t/>
            </a:r>
            <a:endParaRPr b="1" sz="2200">
              <a:latin typeface="Calibri"/>
              <a:ea typeface="Calibri"/>
              <a:cs typeface="Calibri"/>
              <a:sym typeface="Calibri"/>
            </a:endParaRPr>
          </a:p>
          <a:p>
            <a:pPr indent="-256031" lvl="0" marL="365760" rtl="0" algn="l">
              <a:lnSpc>
                <a:spcPct val="90000"/>
              </a:lnSpc>
              <a:spcBef>
                <a:spcPts val="400"/>
              </a:spcBef>
              <a:spcAft>
                <a:spcPts val="0"/>
              </a:spcAft>
              <a:buSzPts val="1496"/>
              <a:buChar char="🞂"/>
            </a:pPr>
            <a:r>
              <a:rPr b="1" lang="es-AR" sz="2200">
                <a:latin typeface="Calibri"/>
                <a:ea typeface="Calibri"/>
                <a:cs typeface="Calibri"/>
                <a:sym typeface="Calibri"/>
              </a:rPr>
              <a:t>FUNDAMENTACION</a:t>
            </a:r>
            <a:r>
              <a:rPr lang="es-AR" sz="2200">
                <a:latin typeface="Calibri"/>
                <a:ea typeface="Calibri"/>
                <a:cs typeface="Calibri"/>
                <a:sym typeface="Calibri"/>
              </a:rPr>
              <a:t> </a:t>
            </a:r>
            <a:endParaRPr/>
          </a:p>
          <a:p>
            <a:pPr indent="-256032" lvl="0" marL="365760" rtl="0" algn="l">
              <a:lnSpc>
                <a:spcPct val="90000"/>
              </a:lnSpc>
              <a:spcBef>
                <a:spcPts val="400"/>
              </a:spcBef>
              <a:spcAft>
                <a:spcPts val="0"/>
              </a:spcAft>
              <a:buSzPts val="1496"/>
              <a:buFont typeface="Noto Sans Symbols"/>
              <a:buNone/>
            </a:pPr>
            <a:r>
              <a:t/>
            </a:r>
            <a:endParaRPr b="1" sz="2200">
              <a:latin typeface="Calibri"/>
              <a:ea typeface="Calibri"/>
              <a:cs typeface="Calibri"/>
              <a:sym typeface="Calibri"/>
            </a:endParaRPr>
          </a:p>
          <a:p>
            <a:pPr indent="-256031" lvl="0" marL="365760" rtl="0" algn="l">
              <a:lnSpc>
                <a:spcPct val="90000"/>
              </a:lnSpc>
              <a:spcBef>
                <a:spcPts val="400"/>
              </a:spcBef>
              <a:spcAft>
                <a:spcPts val="0"/>
              </a:spcAft>
              <a:buSzPts val="1496"/>
              <a:buChar char="🞂"/>
            </a:pPr>
            <a:r>
              <a:rPr b="1" lang="es-AR" sz="2200">
                <a:latin typeface="Calibri"/>
                <a:ea typeface="Calibri"/>
                <a:cs typeface="Calibri"/>
                <a:sym typeface="Calibri"/>
              </a:rPr>
              <a:t>METAS</a:t>
            </a:r>
            <a:endParaRPr/>
          </a:p>
          <a:p>
            <a:pPr indent="-256032" lvl="0" marL="365760" rtl="0" algn="l">
              <a:lnSpc>
                <a:spcPct val="90000"/>
              </a:lnSpc>
              <a:spcBef>
                <a:spcPts val="400"/>
              </a:spcBef>
              <a:spcAft>
                <a:spcPts val="0"/>
              </a:spcAft>
              <a:buSzPts val="1496"/>
              <a:buFont typeface="Noto Sans Symbols"/>
              <a:buNone/>
            </a:pPr>
            <a:r>
              <a:t/>
            </a:r>
            <a:endParaRPr b="1" sz="2200">
              <a:latin typeface="Calibri"/>
              <a:ea typeface="Calibri"/>
              <a:cs typeface="Calibri"/>
              <a:sym typeface="Calibri"/>
            </a:endParaRPr>
          </a:p>
          <a:p>
            <a:pPr indent="-256031" lvl="0" marL="365760" rtl="0" algn="l">
              <a:lnSpc>
                <a:spcPct val="90000"/>
              </a:lnSpc>
              <a:spcBef>
                <a:spcPts val="400"/>
              </a:spcBef>
              <a:spcAft>
                <a:spcPts val="0"/>
              </a:spcAft>
              <a:buSzPts val="1496"/>
              <a:buChar char="🞂"/>
            </a:pPr>
            <a:r>
              <a:rPr b="1" lang="es-AR" sz="2200">
                <a:latin typeface="Calibri"/>
                <a:ea typeface="Calibri"/>
                <a:cs typeface="Calibri"/>
                <a:sym typeface="Calibri"/>
              </a:rPr>
              <a:t>BENEFICIARIOS/</a:t>
            </a:r>
            <a:endParaRPr/>
          </a:p>
          <a:p>
            <a:pPr indent="-256032" lvl="0" marL="365760" rtl="0" algn="l">
              <a:lnSpc>
                <a:spcPct val="90000"/>
              </a:lnSpc>
              <a:spcBef>
                <a:spcPts val="400"/>
              </a:spcBef>
              <a:spcAft>
                <a:spcPts val="0"/>
              </a:spcAft>
              <a:buSzPts val="1496"/>
              <a:buFont typeface="Noto Sans Symbols"/>
              <a:buNone/>
            </a:pPr>
            <a:r>
              <a:rPr b="1" lang="es-AR" sz="2200">
                <a:latin typeface="Calibri"/>
                <a:ea typeface="Calibri"/>
                <a:cs typeface="Calibri"/>
                <a:sym typeface="Calibri"/>
              </a:rPr>
              <a:t>	DESTINATARIOS/</a:t>
            </a:r>
            <a:endParaRPr/>
          </a:p>
          <a:p>
            <a:pPr indent="-256032" lvl="0" marL="365760" rtl="0" algn="l">
              <a:lnSpc>
                <a:spcPct val="90000"/>
              </a:lnSpc>
              <a:spcBef>
                <a:spcPts val="400"/>
              </a:spcBef>
              <a:spcAft>
                <a:spcPts val="0"/>
              </a:spcAft>
              <a:buSzPts val="1496"/>
              <a:buFont typeface="Noto Sans Symbols"/>
              <a:buNone/>
            </a:pPr>
            <a:r>
              <a:rPr b="1" lang="es-AR" sz="2200">
                <a:latin typeface="Calibri"/>
                <a:ea typeface="Calibri"/>
                <a:cs typeface="Calibri"/>
                <a:sym typeface="Calibri"/>
              </a:rPr>
              <a:t>	INTERLOCUTORES</a:t>
            </a:r>
            <a:endParaRPr/>
          </a:p>
          <a:p>
            <a:pPr indent="-256032" lvl="0" marL="365760" rtl="0" algn="l">
              <a:lnSpc>
                <a:spcPct val="90000"/>
              </a:lnSpc>
              <a:spcBef>
                <a:spcPts val="400"/>
              </a:spcBef>
              <a:spcAft>
                <a:spcPts val="0"/>
              </a:spcAft>
              <a:buSzPts val="1496"/>
              <a:buFont typeface="Noto Sans Symbols"/>
              <a:buNone/>
            </a:pPr>
            <a:r>
              <a:t/>
            </a:r>
            <a:endParaRPr b="1" sz="2200">
              <a:latin typeface="Calibri"/>
              <a:ea typeface="Calibri"/>
              <a:cs typeface="Calibri"/>
              <a:sym typeface="Calibri"/>
            </a:endParaRPr>
          </a:p>
          <a:p>
            <a:pPr indent="-256031" lvl="0" marL="365760" rtl="0" algn="l">
              <a:lnSpc>
                <a:spcPct val="90000"/>
              </a:lnSpc>
              <a:spcBef>
                <a:spcPts val="400"/>
              </a:spcBef>
              <a:spcAft>
                <a:spcPts val="0"/>
              </a:spcAft>
              <a:buSzPts val="1496"/>
              <a:buChar char="🞂"/>
            </a:pPr>
            <a:r>
              <a:rPr b="1" lang="es-AR" sz="2200">
                <a:latin typeface="Calibri"/>
                <a:ea typeface="Calibri"/>
                <a:cs typeface="Calibri"/>
                <a:sym typeface="Calibri"/>
              </a:rPr>
              <a:t>RESPONSABLES</a:t>
            </a:r>
            <a:endParaRPr/>
          </a:p>
          <a:p>
            <a:pPr indent="-256032" lvl="0" marL="365760" rtl="0" algn="l">
              <a:lnSpc>
                <a:spcPct val="90000"/>
              </a:lnSpc>
              <a:spcBef>
                <a:spcPts val="400"/>
              </a:spcBef>
              <a:spcAft>
                <a:spcPts val="0"/>
              </a:spcAft>
              <a:buSzPts val="1496"/>
              <a:buFont typeface="Noto Sans Symbols"/>
              <a:buNone/>
            </a:pPr>
            <a:r>
              <a:t/>
            </a:r>
            <a:endParaRPr b="1" sz="2200"/>
          </a:p>
        </p:txBody>
      </p:sp>
      <p:sp>
        <p:nvSpPr>
          <p:cNvPr id="140" name="Google Shape;14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Proyecto</a:t>
            </a:r>
            <a:r>
              <a:rPr b="1" lang="es-AR" sz="4000"/>
              <a:t> </a:t>
            </a:r>
            <a:r>
              <a:rPr lang="es-AR"/>
              <a:t> </a:t>
            </a:r>
            <a:endParaRPr/>
          </a:p>
        </p:txBody>
      </p:sp>
      <p:sp>
        <p:nvSpPr>
          <p:cNvPr id="141" name="Google Shape;141;p18"/>
          <p:cNvSpPr/>
          <p:nvPr/>
        </p:nvSpPr>
        <p:spPr>
          <a:xfrm>
            <a:off x="1103313" y="3213596"/>
            <a:ext cx="2447925" cy="1079500"/>
          </a:xfrm>
          <a:prstGeom prst="rect">
            <a:avLst/>
          </a:prstGeom>
          <a:solidFill>
            <a:srgbClr val="002060">
              <a:alpha val="73725"/>
            </a:srgbClr>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142" name="Google Shape;142;p18"/>
          <p:cNvSpPr txBox="1"/>
          <p:nvPr/>
        </p:nvSpPr>
        <p:spPr>
          <a:xfrm>
            <a:off x="1116013" y="3481844"/>
            <a:ext cx="2447925"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AR" sz="2800">
                <a:solidFill>
                  <a:schemeClr val="lt1"/>
                </a:solidFill>
                <a:latin typeface="Calibri"/>
                <a:ea typeface="Calibri"/>
                <a:cs typeface="Calibri"/>
                <a:sym typeface="Calibri"/>
              </a:rPr>
              <a:t>Componentes</a:t>
            </a:r>
            <a:endParaRPr/>
          </a:p>
        </p:txBody>
      </p:sp>
      <p:sp>
        <p:nvSpPr>
          <p:cNvPr id="143" name="Google Shape;143;p18"/>
          <p:cNvSpPr/>
          <p:nvPr/>
        </p:nvSpPr>
        <p:spPr>
          <a:xfrm>
            <a:off x="3635896" y="1412776"/>
            <a:ext cx="288032" cy="4896544"/>
          </a:xfrm>
          <a:prstGeom prst="rightBrace">
            <a:avLst>
              <a:gd fmla="val 8333" name="adj1"/>
              <a:gd fmla="val 50000" name="adj2"/>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19"/>
          <p:cNvSpPr txBox="1"/>
          <p:nvPr>
            <p:ph idx="1" type="body"/>
          </p:nvPr>
        </p:nvSpPr>
        <p:spPr>
          <a:xfrm>
            <a:off x="3708400" y="1628775"/>
            <a:ext cx="5256213" cy="5040313"/>
          </a:xfrm>
          <a:prstGeom prst="rect">
            <a:avLst/>
          </a:prstGeom>
          <a:noFill/>
          <a:ln>
            <a:noFill/>
          </a:ln>
        </p:spPr>
        <p:txBody>
          <a:bodyPr anchorCtr="0" anchor="t" bIns="45700" lIns="91425" spcFirstLastPara="1" rIns="91425" wrap="square" tIns="45700">
            <a:noAutofit/>
          </a:bodyPr>
          <a:lstStyle/>
          <a:p>
            <a:pPr indent="-256032" lvl="0" marL="365760" rtl="0" algn="l">
              <a:lnSpc>
                <a:spcPct val="90000"/>
              </a:lnSpc>
              <a:spcBef>
                <a:spcPts val="0"/>
              </a:spcBef>
              <a:spcAft>
                <a:spcPts val="0"/>
              </a:spcAft>
              <a:buSzPts val="1428"/>
              <a:buFont typeface="Noto Sans Symbols"/>
              <a:buNone/>
            </a:pPr>
            <a:r>
              <a:t/>
            </a:r>
            <a:endParaRPr sz="2100"/>
          </a:p>
          <a:p>
            <a:pPr indent="-256031" lvl="0" marL="365760" rtl="0" algn="l">
              <a:lnSpc>
                <a:spcPct val="90000"/>
              </a:lnSpc>
              <a:spcBef>
                <a:spcPts val="400"/>
              </a:spcBef>
              <a:spcAft>
                <a:spcPts val="0"/>
              </a:spcAft>
              <a:buSzPts val="1564"/>
              <a:buChar char="🞂"/>
            </a:pPr>
            <a:r>
              <a:rPr b="1" lang="es-AR" sz="2300">
                <a:latin typeface="Calibri"/>
                <a:ea typeface="Calibri"/>
                <a:cs typeface="Calibri"/>
                <a:sym typeface="Calibri"/>
              </a:rPr>
              <a:t>MODALIDADES DE EJECUCION</a:t>
            </a:r>
            <a:r>
              <a:rPr lang="es-AR" sz="2300">
                <a:latin typeface="Calibri"/>
                <a:ea typeface="Calibri"/>
                <a:cs typeface="Calibri"/>
                <a:sym typeface="Calibri"/>
              </a:rPr>
              <a:t> </a:t>
            </a:r>
            <a:endParaRPr/>
          </a:p>
          <a:p>
            <a:pPr indent="-256032" lvl="0" marL="365760" rtl="0" algn="l">
              <a:lnSpc>
                <a:spcPct val="90000"/>
              </a:lnSpc>
              <a:spcBef>
                <a:spcPts val="400"/>
              </a:spcBef>
              <a:spcAft>
                <a:spcPts val="0"/>
              </a:spcAft>
              <a:buSzPts val="1564"/>
              <a:buFont typeface="Noto Sans Symbols"/>
              <a:buNone/>
            </a:pPr>
            <a:r>
              <a:t/>
            </a:r>
            <a:endParaRPr sz="2300">
              <a:latin typeface="Calibri"/>
              <a:ea typeface="Calibri"/>
              <a:cs typeface="Calibri"/>
              <a:sym typeface="Calibri"/>
            </a:endParaRPr>
          </a:p>
          <a:p>
            <a:pPr indent="-256031" lvl="0" marL="365760" rtl="0" algn="l">
              <a:lnSpc>
                <a:spcPct val="90000"/>
              </a:lnSpc>
              <a:spcBef>
                <a:spcPts val="400"/>
              </a:spcBef>
              <a:spcAft>
                <a:spcPts val="0"/>
              </a:spcAft>
              <a:buSzPts val="1564"/>
              <a:buChar char="🞂"/>
            </a:pPr>
            <a:r>
              <a:rPr b="1" lang="es-AR" sz="2300">
                <a:latin typeface="Calibri"/>
                <a:ea typeface="Calibri"/>
                <a:cs typeface="Calibri"/>
                <a:sym typeface="Calibri"/>
              </a:rPr>
              <a:t>ACTIVIDADES</a:t>
            </a:r>
            <a:r>
              <a:rPr lang="es-AR" sz="2300">
                <a:latin typeface="Calibri"/>
                <a:ea typeface="Calibri"/>
                <a:cs typeface="Calibri"/>
                <a:sym typeface="Calibri"/>
              </a:rPr>
              <a:t> </a:t>
            </a:r>
            <a:endParaRPr/>
          </a:p>
          <a:p>
            <a:pPr indent="-256032" lvl="0" marL="365760" rtl="0" algn="l">
              <a:lnSpc>
                <a:spcPct val="90000"/>
              </a:lnSpc>
              <a:spcBef>
                <a:spcPts val="400"/>
              </a:spcBef>
              <a:spcAft>
                <a:spcPts val="0"/>
              </a:spcAft>
              <a:buSzPts val="1564"/>
              <a:buFont typeface="Noto Sans Symbols"/>
              <a:buNone/>
            </a:pPr>
            <a:r>
              <a:t/>
            </a:r>
            <a:endParaRPr sz="2300">
              <a:latin typeface="Calibri"/>
              <a:ea typeface="Calibri"/>
              <a:cs typeface="Calibri"/>
              <a:sym typeface="Calibri"/>
            </a:endParaRPr>
          </a:p>
          <a:p>
            <a:pPr indent="-256031" lvl="0" marL="365760" rtl="0" algn="l">
              <a:lnSpc>
                <a:spcPct val="90000"/>
              </a:lnSpc>
              <a:spcBef>
                <a:spcPts val="400"/>
              </a:spcBef>
              <a:spcAft>
                <a:spcPts val="0"/>
              </a:spcAft>
              <a:buSzPts val="1564"/>
              <a:buChar char="🞂"/>
            </a:pPr>
            <a:r>
              <a:rPr b="1" lang="es-AR" sz="2300">
                <a:latin typeface="Calibri"/>
                <a:ea typeface="Calibri"/>
                <a:cs typeface="Calibri"/>
                <a:sym typeface="Calibri"/>
              </a:rPr>
              <a:t>RESULTADOS ESPERADOS </a:t>
            </a:r>
            <a:endParaRPr/>
          </a:p>
          <a:p>
            <a:pPr indent="-256032" lvl="0" marL="365760" rtl="0" algn="l">
              <a:lnSpc>
                <a:spcPct val="90000"/>
              </a:lnSpc>
              <a:spcBef>
                <a:spcPts val="400"/>
              </a:spcBef>
              <a:spcAft>
                <a:spcPts val="0"/>
              </a:spcAft>
              <a:buSzPts val="1564"/>
              <a:buFont typeface="Noto Sans Symbols"/>
              <a:buNone/>
            </a:pPr>
            <a:r>
              <a:t/>
            </a:r>
            <a:endParaRPr b="1" sz="2300">
              <a:latin typeface="Calibri"/>
              <a:ea typeface="Calibri"/>
              <a:cs typeface="Calibri"/>
              <a:sym typeface="Calibri"/>
            </a:endParaRPr>
          </a:p>
          <a:p>
            <a:pPr indent="-256031" lvl="0" marL="365760" rtl="0" algn="l">
              <a:lnSpc>
                <a:spcPct val="90000"/>
              </a:lnSpc>
              <a:spcBef>
                <a:spcPts val="400"/>
              </a:spcBef>
              <a:spcAft>
                <a:spcPts val="0"/>
              </a:spcAft>
              <a:buSzPts val="1564"/>
              <a:buChar char="🞂"/>
            </a:pPr>
            <a:r>
              <a:rPr b="1" lang="es-AR" sz="2300">
                <a:latin typeface="Calibri"/>
                <a:ea typeface="Calibri"/>
                <a:cs typeface="Calibri"/>
                <a:sym typeface="Calibri"/>
              </a:rPr>
              <a:t>PRESUPUESTO </a:t>
            </a:r>
            <a:endParaRPr/>
          </a:p>
          <a:p>
            <a:pPr indent="-256032" lvl="0" marL="365760" rtl="0" algn="l">
              <a:lnSpc>
                <a:spcPct val="90000"/>
              </a:lnSpc>
              <a:spcBef>
                <a:spcPts val="400"/>
              </a:spcBef>
              <a:spcAft>
                <a:spcPts val="0"/>
              </a:spcAft>
              <a:buSzPts val="1564"/>
              <a:buFont typeface="Noto Sans Symbols"/>
              <a:buNone/>
            </a:pPr>
            <a:r>
              <a:t/>
            </a:r>
            <a:endParaRPr b="1" sz="2300">
              <a:latin typeface="Calibri"/>
              <a:ea typeface="Calibri"/>
              <a:cs typeface="Calibri"/>
              <a:sym typeface="Calibri"/>
            </a:endParaRPr>
          </a:p>
          <a:p>
            <a:pPr indent="-256031" lvl="0" marL="365760" rtl="0" algn="l">
              <a:lnSpc>
                <a:spcPct val="90000"/>
              </a:lnSpc>
              <a:spcBef>
                <a:spcPts val="400"/>
              </a:spcBef>
              <a:spcAft>
                <a:spcPts val="0"/>
              </a:spcAft>
              <a:buSzPts val="1564"/>
              <a:buChar char="🞂"/>
            </a:pPr>
            <a:r>
              <a:rPr b="1" lang="es-AR" sz="2300">
                <a:latin typeface="Calibri"/>
                <a:ea typeface="Calibri"/>
                <a:cs typeface="Calibri"/>
                <a:sym typeface="Calibri"/>
              </a:rPr>
              <a:t>VIABILIDAD Y FACTIBILIDAD</a:t>
            </a:r>
            <a:r>
              <a:rPr lang="es-AR" sz="2100">
                <a:latin typeface="Calibri"/>
                <a:ea typeface="Calibri"/>
                <a:cs typeface="Calibri"/>
                <a:sym typeface="Calibri"/>
              </a:rPr>
              <a:t> </a:t>
            </a:r>
            <a:endParaRPr/>
          </a:p>
          <a:p>
            <a:pPr indent="-256032" lvl="0" marL="365760" rtl="0" algn="l">
              <a:lnSpc>
                <a:spcPct val="90000"/>
              </a:lnSpc>
              <a:spcBef>
                <a:spcPts val="400"/>
              </a:spcBef>
              <a:spcAft>
                <a:spcPts val="0"/>
              </a:spcAft>
              <a:buSzPts val="1224"/>
              <a:buFont typeface="Noto Sans Symbols"/>
              <a:buNone/>
            </a:pPr>
            <a:r>
              <a:rPr lang="es-AR" sz="1800"/>
              <a:t>	</a:t>
            </a:r>
            <a:endParaRPr b="1" sz="1800"/>
          </a:p>
        </p:txBody>
      </p:sp>
      <p:sp>
        <p:nvSpPr>
          <p:cNvPr id="150" name="Google Shape;15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Proyecto</a:t>
            </a:r>
            <a:endParaRPr>
              <a:latin typeface="Calibri"/>
              <a:ea typeface="Calibri"/>
              <a:cs typeface="Calibri"/>
              <a:sym typeface="Calibri"/>
            </a:endParaRPr>
          </a:p>
        </p:txBody>
      </p:sp>
      <p:sp>
        <p:nvSpPr>
          <p:cNvPr id="151" name="Google Shape;151;p19"/>
          <p:cNvSpPr/>
          <p:nvPr/>
        </p:nvSpPr>
        <p:spPr>
          <a:xfrm>
            <a:off x="755576" y="2996952"/>
            <a:ext cx="2447925" cy="1079500"/>
          </a:xfrm>
          <a:prstGeom prst="rect">
            <a:avLst/>
          </a:prstGeom>
          <a:solidFill>
            <a:srgbClr val="002060">
              <a:alpha val="73725"/>
            </a:srgbClr>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152" name="Google Shape;152;p19"/>
          <p:cNvSpPr txBox="1"/>
          <p:nvPr/>
        </p:nvSpPr>
        <p:spPr>
          <a:xfrm>
            <a:off x="768276" y="3265200"/>
            <a:ext cx="2447925"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AR" sz="2800">
                <a:solidFill>
                  <a:schemeClr val="lt1"/>
                </a:solidFill>
                <a:latin typeface="Calibri"/>
                <a:ea typeface="Calibri"/>
                <a:cs typeface="Calibri"/>
                <a:sym typeface="Calibri"/>
              </a:rPr>
              <a:t>Componentes</a:t>
            </a:r>
            <a:endParaRPr/>
          </a:p>
        </p:txBody>
      </p:sp>
      <p:sp>
        <p:nvSpPr>
          <p:cNvPr id="153" name="Google Shape;153;p19"/>
          <p:cNvSpPr/>
          <p:nvPr/>
        </p:nvSpPr>
        <p:spPr>
          <a:xfrm>
            <a:off x="3347864" y="1340768"/>
            <a:ext cx="288032" cy="4536504"/>
          </a:xfrm>
          <a:prstGeom prst="rightBrace">
            <a:avLst>
              <a:gd fmla="val 8333" name="adj1"/>
              <a:gd fmla="val 50000" name="adj2"/>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0"/>
          <p:cNvSpPr txBox="1"/>
          <p:nvPr>
            <p:ph idx="1" type="body"/>
          </p:nvPr>
        </p:nvSpPr>
        <p:spPr>
          <a:xfrm>
            <a:off x="468313" y="1557338"/>
            <a:ext cx="7991475" cy="5040312"/>
          </a:xfrm>
          <a:prstGeom prst="rect">
            <a:avLst/>
          </a:prstGeom>
          <a:noFill/>
          <a:ln>
            <a:noFill/>
          </a:ln>
        </p:spPr>
        <p:txBody>
          <a:bodyPr anchorCtr="0" anchor="t" bIns="45700" lIns="91425" spcFirstLastPara="1" rIns="91425" wrap="square" tIns="45700">
            <a:noAutofit/>
          </a:bodyPr>
          <a:lstStyle/>
          <a:p>
            <a:pPr indent="-256032" lvl="0" marL="365760" rtl="0" algn="l">
              <a:lnSpc>
                <a:spcPct val="80000"/>
              </a:lnSpc>
              <a:spcBef>
                <a:spcPts val="0"/>
              </a:spcBef>
              <a:spcAft>
                <a:spcPts val="0"/>
              </a:spcAft>
              <a:buSzPts val="816"/>
              <a:buFont typeface="Noto Sans Symbols"/>
              <a:buNone/>
            </a:pPr>
            <a:r>
              <a:rPr b="1" lang="es-AR" sz="1200">
                <a:solidFill>
                  <a:schemeClr val="dk2"/>
                </a:solidFill>
              </a:rPr>
              <a:t>	</a:t>
            </a:r>
            <a:endParaRPr b="1" sz="1200"/>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TÍTULO: </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Nombre del Proyecto. Puede ser descriptivo (enuncia finalidad del proyecto) y/o de fantasía (slogan).</a:t>
            </a:r>
            <a:endParaRPr/>
          </a:p>
          <a:p>
            <a:pPr indent="-178307" lvl="0" marL="365760" rtl="0" algn="l">
              <a:lnSpc>
                <a:spcPct val="80000"/>
              </a:lnSpc>
              <a:spcBef>
                <a:spcPts val="400"/>
              </a:spcBef>
              <a:spcAft>
                <a:spcPts val="0"/>
              </a:spcAft>
              <a:buSzPts val="1224"/>
              <a:buNone/>
            </a:pPr>
            <a:r>
              <a:t/>
            </a:r>
            <a:endParaRPr b="1" sz="1800">
              <a:solidFill>
                <a:schemeClr val="accent2"/>
              </a:solidFill>
              <a:latin typeface="Calibri"/>
              <a:ea typeface="Calibri"/>
              <a:cs typeface="Calibri"/>
              <a:sym typeface="Calibri"/>
            </a:endParaRPr>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OBJETIVOS:</a:t>
            </a:r>
            <a:endParaRPr/>
          </a:p>
          <a:p>
            <a:pPr indent="-256032" lvl="0" marL="365760" rtl="0" algn="l">
              <a:lnSpc>
                <a:spcPct val="80000"/>
              </a:lnSpc>
              <a:spcBef>
                <a:spcPts val="400"/>
              </a:spcBef>
              <a:spcAft>
                <a:spcPts val="0"/>
              </a:spcAft>
              <a:buSzPts val="1224"/>
              <a:buFont typeface="Noto Sans Symbols"/>
              <a:buNone/>
            </a:pPr>
            <a:r>
              <a:t/>
            </a:r>
            <a:endParaRPr b="1" sz="1800">
              <a:latin typeface="Calibri"/>
              <a:ea typeface="Calibri"/>
              <a:cs typeface="Calibri"/>
              <a:sym typeface="Calibri"/>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Precisan el sentido del cambio que se desea alcanzar al finalizar el proceso. Punto de partida: escenario apuesta. Constituyen el eje integrador de una intervención de cambio planificado y tienen al menos tres funciones:</a:t>
            </a:r>
            <a:endParaRPr/>
          </a:p>
          <a:p>
            <a:pPr indent="-256032" lvl="0" marL="365760" rtl="0" algn="l">
              <a:lnSpc>
                <a:spcPct val="80000"/>
              </a:lnSpc>
              <a:spcBef>
                <a:spcPts val="400"/>
              </a:spcBef>
              <a:spcAft>
                <a:spcPts val="0"/>
              </a:spcAft>
              <a:buSzPts val="1224"/>
              <a:buFont typeface="Noto Sans Symbols"/>
              <a:buNone/>
            </a:pPr>
            <a:r>
              <a:t/>
            </a:r>
            <a:endParaRPr b="1" sz="1800">
              <a:latin typeface="Calibri"/>
              <a:ea typeface="Calibri"/>
              <a:cs typeface="Calibri"/>
              <a:sym typeface="Calibri"/>
            </a:endParaRPr>
          </a:p>
          <a:p>
            <a:pPr indent="-228600" lvl="1" marL="621792" rtl="0" algn="l">
              <a:lnSpc>
                <a:spcPct val="80000"/>
              </a:lnSpc>
              <a:spcBef>
                <a:spcPts val="324"/>
              </a:spcBef>
              <a:spcAft>
                <a:spcPts val="0"/>
              </a:spcAft>
              <a:buClr>
                <a:schemeClr val="lt2"/>
              </a:buClr>
              <a:buSzPts val="1800"/>
              <a:buFont typeface="Noto Sans Symbols"/>
              <a:buChar char="▪"/>
            </a:pPr>
            <a:r>
              <a:rPr b="1" lang="es-AR" sz="1800">
                <a:latin typeface="Calibri"/>
                <a:ea typeface="Calibri"/>
                <a:cs typeface="Calibri"/>
                <a:sym typeface="Calibri"/>
              </a:rPr>
              <a:t>Ayudan a hacer </a:t>
            </a:r>
            <a:r>
              <a:rPr b="1" lang="es-AR" sz="1800" u="sng">
                <a:latin typeface="Calibri"/>
                <a:ea typeface="Calibri"/>
                <a:cs typeface="Calibri"/>
                <a:sym typeface="Calibri"/>
              </a:rPr>
              <a:t>elecciones adecuadas de los medios de acción,</a:t>
            </a:r>
            <a:r>
              <a:rPr b="1" lang="es-AR" sz="1800">
                <a:latin typeface="Calibri"/>
                <a:ea typeface="Calibri"/>
                <a:cs typeface="Calibri"/>
                <a:sym typeface="Calibri"/>
              </a:rPr>
              <a:t> </a:t>
            </a:r>
            <a:endParaRPr/>
          </a:p>
          <a:p>
            <a:pPr indent="-228600" lvl="1" marL="621792" rtl="0" algn="l">
              <a:lnSpc>
                <a:spcPct val="80000"/>
              </a:lnSpc>
              <a:spcBef>
                <a:spcPts val="324"/>
              </a:spcBef>
              <a:spcAft>
                <a:spcPts val="0"/>
              </a:spcAft>
              <a:buClr>
                <a:schemeClr val="lt2"/>
              </a:buClr>
              <a:buSzPts val="1800"/>
              <a:buFont typeface="Noto Sans Symbols"/>
              <a:buChar char="▪"/>
            </a:pPr>
            <a:r>
              <a:rPr b="1" lang="es-AR" sz="1800">
                <a:latin typeface="Calibri"/>
                <a:ea typeface="Calibri"/>
                <a:cs typeface="Calibri"/>
                <a:sym typeface="Calibri"/>
              </a:rPr>
              <a:t>Facilitan el </a:t>
            </a:r>
            <a:r>
              <a:rPr b="1" lang="es-AR" sz="1800" u="sng">
                <a:latin typeface="Calibri"/>
                <a:ea typeface="Calibri"/>
                <a:cs typeface="Calibri"/>
                <a:sym typeface="Calibri"/>
              </a:rPr>
              <a:t>proceso de evaluación continua</a:t>
            </a:r>
            <a:r>
              <a:rPr b="1" lang="es-AR" sz="1800">
                <a:latin typeface="Calibri"/>
                <a:ea typeface="Calibri"/>
                <a:cs typeface="Calibri"/>
                <a:sym typeface="Calibri"/>
              </a:rPr>
              <a:t>, </a:t>
            </a:r>
            <a:endParaRPr/>
          </a:p>
          <a:p>
            <a:pPr indent="-228600" lvl="1" marL="621792" rtl="0" algn="l">
              <a:lnSpc>
                <a:spcPct val="80000"/>
              </a:lnSpc>
              <a:spcBef>
                <a:spcPts val="324"/>
              </a:spcBef>
              <a:spcAft>
                <a:spcPts val="0"/>
              </a:spcAft>
              <a:buClr>
                <a:schemeClr val="lt2"/>
              </a:buClr>
              <a:buSzPts val="1800"/>
              <a:buFont typeface="Noto Sans Symbols"/>
              <a:buChar char="▪"/>
            </a:pPr>
            <a:r>
              <a:rPr b="1" lang="es-AR" sz="1800">
                <a:latin typeface="Calibri"/>
                <a:ea typeface="Calibri"/>
                <a:cs typeface="Calibri"/>
                <a:sym typeface="Calibri"/>
              </a:rPr>
              <a:t>Favorecen la tarea de </a:t>
            </a:r>
            <a:r>
              <a:rPr b="1" lang="es-AR" sz="1800" u="sng">
                <a:latin typeface="Calibri"/>
                <a:ea typeface="Calibri"/>
                <a:cs typeface="Calibri"/>
                <a:sym typeface="Calibri"/>
              </a:rPr>
              <a:t>comunicar a los destinatarios y participantes el sentido de la acción emprendida</a:t>
            </a:r>
            <a:r>
              <a:rPr b="1" lang="es-AR" sz="1800">
                <a:latin typeface="Calibri"/>
                <a:ea typeface="Calibri"/>
                <a:cs typeface="Calibri"/>
                <a:sym typeface="Calibri"/>
              </a:rPr>
              <a:t> (al volver explícitas nuestras intenciones).</a:t>
            </a:r>
            <a:endParaRPr/>
          </a:p>
        </p:txBody>
      </p:sp>
      <p:sp>
        <p:nvSpPr>
          <p:cNvPr id="160" name="Google Shape;160;p20"/>
          <p:cNvSpPr txBox="1"/>
          <p:nvPr>
            <p:ph type="title"/>
          </p:nvPr>
        </p:nvSpPr>
        <p:spPr>
          <a:xfrm>
            <a:off x="457200" y="277813"/>
            <a:ext cx="8229600" cy="990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Definiciones de los componentes</a:t>
            </a:r>
            <a:endParaRPr>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21"/>
          <p:cNvSpPr txBox="1"/>
          <p:nvPr>
            <p:ph idx="1" type="body"/>
          </p:nvPr>
        </p:nvSpPr>
        <p:spPr>
          <a:xfrm>
            <a:off x="468313" y="1557338"/>
            <a:ext cx="7991475" cy="5040312"/>
          </a:xfrm>
          <a:prstGeom prst="rect">
            <a:avLst/>
          </a:prstGeom>
          <a:noFill/>
          <a:ln>
            <a:noFill/>
          </a:ln>
        </p:spPr>
        <p:txBody>
          <a:bodyPr anchorCtr="0" anchor="t" bIns="45700" lIns="91425" spcFirstLastPara="1" rIns="91425" wrap="square" tIns="45700">
            <a:noAutofit/>
          </a:bodyPr>
          <a:lstStyle/>
          <a:p>
            <a:pPr indent="-204215" lvl="0" marL="365760" rtl="0" algn="l">
              <a:lnSpc>
                <a:spcPct val="80000"/>
              </a:lnSpc>
              <a:spcBef>
                <a:spcPts val="0"/>
              </a:spcBef>
              <a:spcAft>
                <a:spcPts val="0"/>
              </a:spcAft>
              <a:buSzPts val="816"/>
              <a:buFont typeface="Noto Sans Symbols"/>
              <a:buNone/>
            </a:pPr>
            <a:r>
              <a:t/>
            </a:r>
            <a:endParaRPr b="1" sz="1200">
              <a:solidFill>
                <a:schemeClr val="accent2"/>
              </a:solidFill>
            </a:endParaRPr>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FUNDAMENTACION: </a:t>
            </a:r>
            <a:endParaRPr/>
          </a:p>
          <a:p>
            <a:pPr indent="-256032" lvl="0" marL="365760" rtl="0" algn="l">
              <a:lnSpc>
                <a:spcPct val="80000"/>
              </a:lnSpc>
              <a:spcBef>
                <a:spcPts val="400"/>
              </a:spcBef>
              <a:spcAft>
                <a:spcPts val="0"/>
              </a:spcAft>
              <a:buSzPts val="1224"/>
              <a:buFont typeface="Noto Sans Symbols"/>
              <a:buNone/>
            </a:pPr>
            <a:r>
              <a:rPr b="1" lang="es-AR" sz="1800">
                <a:solidFill>
                  <a:schemeClr val="accent2"/>
                </a:solidFill>
                <a:latin typeface="Calibri"/>
                <a:ea typeface="Calibri"/>
                <a:cs typeface="Calibri"/>
                <a:sym typeface="Calibri"/>
              </a:rPr>
              <a:t>	</a:t>
            </a:r>
            <a:endParaRPr b="1" sz="1800">
              <a:solidFill>
                <a:schemeClr val="accent2"/>
              </a:solidFill>
              <a:latin typeface="Calibri"/>
              <a:ea typeface="Calibri"/>
              <a:cs typeface="Calibri"/>
              <a:sym typeface="Calibri"/>
            </a:endParaRPr>
          </a:p>
          <a:p>
            <a:pPr indent="-256032" lvl="0" marL="365760" rtl="0" algn="l">
              <a:lnSpc>
                <a:spcPct val="80000"/>
              </a:lnSpc>
              <a:spcBef>
                <a:spcPts val="400"/>
              </a:spcBef>
              <a:spcAft>
                <a:spcPts val="0"/>
              </a:spcAft>
              <a:buSzPts val="1224"/>
              <a:buFont typeface="Noto Sans Symbols"/>
              <a:buNone/>
            </a:pPr>
            <a:r>
              <a:rPr b="1" lang="es-AR" sz="1800">
                <a:solidFill>
                  <a:schemeClr val="accent2"/>
                </a:solidFill>
                <a:latin typeface="Calibri"/>
                <a:ea typeface="Calibri"/>
                <a:cs typeface="Calibri"/>
                <a:sym typeface="Calibri"/>
              </a:rPr>
              <a:t>	</a:t>
            </a:r>
            <a:r>
              <a:rPr b="1" lang="es-AR" sz="1800">
                <a:latin typeface="Calibri"/>
                <a:ea typeface="Calibri"/>
                <a:cs typeface="Calibri"/>
                <a:sym typeface="Calibri"/>
              </a:rPr>
              <a:t>¿Cuál es la problemática /desafío que fundamenta la implementación de esta iniciativa?</a:t>
            </a:r>
            <a:endParaRPr/>
          </a:p>
          <a:p>
            <a:pPr indent="-256032" lvl="0" marL="365760" rtl="0" algn="l">
              <a:lnSpc>
                <a:spcPct val="80000"/>
              </a:lnSpc>
              <a:spcBef>
                <a:spcPts val="400"/>
              </a:spcBef>
              <a:spcAft>
                <a:spcPts val="0"/>
              </a:spcAft>
              <a:buSzPts val="1224"/>
              <a:buFont typeface="Noto Sans Symbols"/>
              <a:buNone/>
            </a:pPr>
            <a:r>
              <a:t/>
            </a:r>
            <a:endParaRPr b="1" sz="1800">
              <a:latin typeface="Calibri"/>
              <a:ea typeface="Calibri"/>
              <a:cs typeface="Calibri"/>
              <a:sym typeface="Calibri"/>
            </a:endParaRPr>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METAS:</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Expresión cuantitativa del logro de los objetivos específicos de la planificación. Se utilizan habitualmente a la hora de evaluar el impacto de un proyecto. </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¿Cuáles son los indicadores concretos del logro de los objetivos? son los referentes empíricos del cambio.</a:t>
            </a:r>
            <a:endParaRPr/>
          </a:p>
          <a:p>
            <a:pPr indent="-256032" lvl="0" marL="365760" rtl="0" algn="l">
              <a:lnSpc>
                <a:spcPct val="80000"/>
              </a:lnSpc>
              <a:spcBef>
                <a:spcPts val="400"/>
              </a:spcBef>
              <a:spcAft>
                <a:spcPts val="0"/>
              </a:spcAft>
              <a:buSzPts val="1224"/>
              <a:buFont typeface="Noto Sans Symbols"/>
              <a:buNone/>
            </a:pPr>
            <a:r>
              <a:t/>
            </a:r>
            <a:endParaRPr b="1" sz="1800">
              <a:solidFill>
                <a:schemeClr val="dk2"/>
              </a:solidFill>
              <a:latin typeface="Calibri"/>
              <a:ea typeface="Calibri"/>
              <a:cs typeface="Calibri"/>
              <a:sym typeface="Calibri"/>
            </a:endParaRPr>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DESTINATARIOS / INTERLOCUTORES: </a:t>
            </a:r>
            <a:r>
              <a:rPr b="1" lang="es-AR" sz="1800">
                <a:latin typeface="Calibri"/>
                <a:ea typeface="Calibri"/>
                <a:cs typeface="Calibri"/>
                <a:sym typeface="Calibri"/>
              </a:rPr>
              <a:t>¿A quiénes están dirigidas las actividades del proyecto?</a:t>
            </a:r>
            <a:endParaRPr/>
          </a:p>
          <a:p>
            <a:pPr indent="-178307" lvl="0" marL="365760" rtl="0" algn="l">
              <a:lnSpc>
                <a:spcPct val="80000"/>
              </a:lnSpc>
              <a:spcBef>
                <a:spcPts val="400"/>
              </a:spcBef>
              <a:spcAft>
                <a:spcPts val="0"/>
              </a:spcAft>
              <a:buSzPts val="1224"/>
              <a:buNone/>
            </a:pPr>
            <a:r>
              <a:t/>
            </a:r>
            <a:endParaRPr b="1" sz="1800">
              <a:latin typeface="Calibri"/>
              <a:ea typeface="Calibri"/>
              <a:cs typeface="Calibri"/>
              <a:sym typeface="Calibri"/>
            </a:endParaRPr>
          </a:p>
          <a:p>
            <a:pPr indent="-228600" lvl="1" marL="621792" rtl="0" algn="l">
              <a:lnSpc>
                <a:spcPct val="80000"/>
              </a:lnSpc>
              <a:spcBef>
                <a:spcPts val="324"/>
              </a:spcBef>
              <a:spcAft>
                <a:spcPts val="0"/>
              </a:spcAft>
              <a:buSzPts val="1800"/>
              <a:buFont typeface="Noto Sans Symbols"/>
              <a:buChar char="▪"/>
            </a:pPr>
            <a:r>
              <a:rPr b="1" lang="es-AR" sz="1800">
                <a:latin typeface="Calibri"/>
                <a:ea typeface="Calibri"/>
                <a:cs typeface="Calibri"/>
                <a:sym typeface="Calibri"/>
              </a:rPr>
              <a:t>Indirectos</a:t>
            </a:r>
            <a:endParaRPr/>
          </a:p>
          <a:p>
            <a:pPr indent="-228600" lvl="1" marL="621792" rtl="0" algn="l">
              <a:lnSpc>
                <a:spcPct val="80000"/>
              </a:lnSpc>
              <a:spcBef>
                <a:spcPts val="324"/>
              </a:spcBef>
              <a:spcAft>
                <a:spcPts val="0"/>
              </a:spcAft>
              <a:buSzPts val="1800"/>
              <a:buFont typeface="Noto Sans Symbols"/>
              <a:buChar char="▪"/>
            </a:pPr>
            <a:r>
              <a:rPr b="1" lang="es-AR" sz="1800">
                <a:latin typeface="Calibri"/>
                <a:ea typeface="Calibri"/>
                <a:cs typeface="Calibri"/>
                <a:sym typeface="Calibri"/>
              </a:rPr>
              <a:t>Directos</a:t>
            </a:r>
            <a:endParaRPr/>
          </a:p>
          <a:p>
            <a:pPr indent="-256032" lvl="0" marL="365760" rtl="0" algn="l">
              <a:lnSpc>
                <a:spcPct val="80000"/>
              </a:lnSpc>
              <a:spcBef>
                <a:spcPts val="400"/>
              </a:spcBef>
              <a:spcAft>
                <a:spcPts val="0"/>
              </a:spcAft>
              <a:buSzPts val="952"/>
              <a:buFont typeface="Noto Sans Symbols"/>
              <a:buNone/>
            </a:pPr>
            <a:r>
              <a:t/>
            </a:r>
            <a:endParaRPr b="1" sz="1400">
              <a:solidFill>
                <a:schemeClr val="accent2"/>
              </a:solidFill>
            </a:endParaRPr>
          </a:p>
        </p:txBody>
      </p:sp>
      <p:sp>
        <p:nvSpPr>
          <p:cNvPr id="167" name="Google Shape;167;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Definiciones de los componentes</a:t>
            </a:r>
            <a:endParaRPr>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2"/>
          <p:cNvSpPr txBox="1"/>
          <p:nvPr>
            <p:ph idx="1" type="body"/>
          </p:nvPr>
        </p:nvSpPr>
        <p:spPr>
          <a:xfrm>
            <a:off x="468313" y="1484313"/>
            <a:ext cx="7991475" cy="5040312"/>
          </a:xfrm>
          <a:prstGeom prst="rect">
            <a:avLst/>
          </a:prstGeom>
          <a:noFill/>
          <a:ln>
            <a:noFill/>
          </a:ln>
        </p:spPr>
        <p:txBody>
          <a:bodyPr anchorCtr="0" anchor="t" bIns="45700" lIns="91425" spcFirstLastPara="1" rIns="91425" wrap="square" tIns="45700">
            <a:noAutofit/>
          </a:bodyPr>
          <a:lstStyle/>
          <a:p>
            <a:pPr indent="-217169" lvl="0" marL="365760" rtl="0" algn="l">
              <a:lnSpc>
                <a:spcPct val="80000"/>
              </a:lnSpc>
              <a:spcBef>
                <a:spcPts val="0"/>
              </a:spcBef>
              <a:spcAft>
                <a:spcPts val="0"/>
              </a:spcAft>
              <a:buSzPts val="612"/>
              <a:buFont typeface="Noto Sans Symbols"/>
              <a:buNone/>
            </a:pPr>
            <a:r>
              <a:t/>
            </a:r>
            <a:endParaRPr b="1" sz="900">
              <a:solidFill>
                <a:schemeClr val="accent2"/>
              </a:solidFill>
            </a:endParaRPr>
          </a:p>
          <a:p>
            <a:pPr indent="-256032" lvl="0" marL="365760" rtl="0" algn="l">
              <a:lnSpc>
                <a:spcPct val="80000"/>
              </a:lnSpc>
              <a:spcBef>
                <a:spcPts val="400"/>
              </a:spcBef>
              <a:spcAft>
                <a:spcPts val="0"/>
              </a:spcAft>
              <a:buSzPts val="1360"/>
              <a:buChar char="🞂"/>
            </a:pPr>
            <a:r>
              <a:rPr b="1" lang="es-AR" sz="2000">
                <a:solidFill>
                  <a:srgbClr val="21798F"/>
                </a:solidFill>
                <a:latin typeface="Calibri"/>
                <a:ea typeface="Calibri"/>
                <a:cs typeface="Calibri"/>
                <a:sym typeface="Calibri"/>
              </a:rPr>
              <a:t>RESPONSABLES</a:t>
            </a:r>
            <a:endParaRPr/>
          </a:p>
          <a:p>
            <a:pPr indent="-256032" lvl="0" marL="365760" rtl="0" algn="l">
              <a:lnSpc>
                <a:spcPct val="80000"/>
              </a:lnSpc>
              <a:spcBef>
                <a:spcPts val="400"/>
              </a:spcBef>
              <a:spcAft>
                <a:spcPts val="0"/>
              </a:spcAft>
              <a:buSzPts val="1360"/>
              <a:buFont typeface="Noto Sans Symbols"/>
              <a:buNone/>
            </a:pPr>
            <a:r>
              <a:rPr b="1" lang="es-AR" sz="2000">
                <a:solidFill>
                  <a:schemeClr val="accent2"/>
                </a:solidFill>
                <a:latin typeface="Calibri"/>
                <a:ea typeface="Calibri"/>
                <a:cs typeface="Calibri"/>
                <a:sym typeface="Calibri"/>
              </a:rPr>
              <a:t>	</a:t>
            </a:r>
            <a:r>
              <a:rPr b="1" lang="es-AR" sz="2000">
                <a:latin typeface="Calibri"/>
                <a:ea typeface="Calibri"/>
                <a:cs typeface="Calibri"/>
                <a:sym typeface="Calibri"/>
              </a:rPr>
              <a:t>¿Quienes ejecutarán, organizarán, coordinarán y administrarán cada una de las actividades del proyecto?</a:t>
            </a:r>
            <a:endParaRPr/>
          </a:p>
          <a:p>
            <a:pPr indent="-256032" lvl="0" marL="365760" rtl="0" algn="l">
              <a:lnSpc>
                <a:spcPct val="8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l">
              <a:lnSpc>
                <a:spcPct val="80000"/>
              </a:lnSpc>
              <a:spcBef>
                <a:spcPts val="400"/>
              </a:spcBef>
              <a:spcAft>
                <a:spcPts val="0"/>
              </a:spcAft>
              <a:buSzPts val="1360"/>
              <a:buChar char="🞂"/>
            </a:pPr>
            <a:r>
              <a:rPr b="1" lang="es-AR" sz="2000">
                <a:solidFill>
                  <a:srgbClr val="21798F"/>
                </a:solidFill>
                <a:latin typeface="Calibri"/>
                <a:ea typeface="Calibri"/>
                <a:cs typeface="Calibri"/>
                <a:sym typeface="Calibri"/>
              </a:rPr>
              <a:t>MODALIDADES DE EJECUCIÓN</a:t>
            </a:r>
            <a:endParaRPr b="1" sz="2000">
              <a:solidFill>
                <a:srgbClr val="21798F"/>
              </a:solidFill>
              <a:latin typeface="Calibri"/>
              <a:ea typeface="Calibri"/>
              <a:cs typeface="Calibri"/>
              <a:sym typeface="Calibri"/>
            </a:endParaRPr>
          </a:p>
          <a:p>
            <a:pPr indent="-256032" lvl="0" marL="365760" rtl="0" algn="l">
              <a:lnSpc>
                <a:spcPct val="80000"/>
              </a:lnSpc>
              <a:spcBef>
                <a:spcPts val="400"/>
              </a:spcBef>
              <a:spcAft>
                <a:spcPts val="0"/>
              </a:spcAft>
              <a:buSzPts val="1360"/>
              <a:buFont typeface="Noto Sans Symbols"/>
              <a:buNone/>
            </a:pPr>
            <a:r>
              <a:rPr b="1" lang="es-AR" sz="2000">
                <a:solidFill>
                  <a:schemeClr val="accent2"/>
                </a:solidFill>
                <a:latin typeface="Calibri"/>
                <a:ea typeface="Calibri"/>
                <a:cs typeface="Calibri"/>
                <a:sym typeface="Calibri"/>
              </a:rPr>
              <a:t>	</a:t>
            </a:r>
            <a:r>
              <a:rPr b="1" lang="es-AR" sz="2000">
                <a:latin typeface="Calibri"/>
                <a:ea typeface="Calibri"/>
                <a:cs typeface="Calibri"/>
                <a:sym typeface="Calibri"/>
              </a:rPr>
              <a:t>Modos de implementar las acciones. Estrategias que guiarán el desarrollo de cada proyecto. Incluyen modalidades de </a:t>
            </a:r>
            <a:r>
              <a:rPr b="1" lang="es-AR" sz="2000" u="sng">
                <a:latin typeface="Calibri"/>
                <a:ea typeface="Calibri"/>
                <a:cs typeface="Calibri"/>
                <a:sym typeface="Calibri"/>
              </a:rPr>
              <a:t>secuencialidad y complementariedad.</a:t>
            </a:r>
            <a:endParaRPr/>
          </a:p>
          <a:p>
            <a:pPr indent="-169671" lvl="0" marL="365760" rtl="0" algn="l">
              <a:lnSpc>
                <a:spcPct val="80000"/>
              </a:lnSpc>
              <a:spcBef>
                <a:spcPts val="400"/>
              </a:spcBef>
              <a:spcAft>
                <a:spcPts val="0"/>
              </a:spcAft>
              <a:buSzPts val="1360"/>
              <a:buNone/>
            </a:pPr>
            <a:r>
              <a:t/>
            </a:r>
            <a:endParaRPr b="1" sz="2000" u="sng">
              <a:latin typeface="Calibri"/>
              <a:ea typeface="Calibri"/>
              <a:cs typeface="Calibri"/>
              <a:sym typeface="Calibri"/>
            </a:endParaRPr>
          </a:p>
          <a:p>
            <a:pPr indent="-256032" lvl="0" marL="365760" rtl="0" algn="l">
              <a:lnSpc>
                <a:spcPct val="80000"/>
              </a:lnSpc>
              <a:spcBef>
                <a:spcPts val="400"/>
              </a:spcBef>
              <a:spcAft>
                <a:spcPts val="0"/>
              </a:spcAft>
              <a:buSzPts val="1360"/>
              <a:buChar char="🞂"/>
            </a:pPr>
            <a:r>
              <a:rPr b="1" lang="es-AR" sz="2000">
                <a:solidFill>
                  <a:srgbClr val="21798F"/>
                </a:solidFill>
                <a:latin typeface="Calibri"/>
                <a:ea typeface="Calibri"/>
                <a:cs typeface="Calibri"/>
                <a:sym typeface="Calibri"/>
              </a:rPr>
              <a:t>ACTIVIDADES </a:t>
            </a:r>
            <a:endParaRPr/>
          </a:p>
          <a:p>
            <a:pPr indent="-256032" lvl="0" marL="365760" rtl="0" algn="l">
              <a:lnSpc>
                <a:spcPct val="80000"/>
              </a:lnSpc>
              <a:spcBef>
                <a:spcPts val="400"/>
              </a:spcBef>
              <a:spcAft>
                <a:spcPts val="0"/>
              </a:spcAft>
              <a:buSzPts val="1360"/>
              <a:buFont typeface="Noto Sans Symbols"/>
              <a:buNone/>
            </a:pPr>
            <a:r>
              <a:rPr b="1" lang="es-AR" sz="2000">
                <a:solidFill>
                  <a:schemeClr val="accent2"/>
                </a:solidFill>
                <a:latin typeface="Calibri"/>
                <a:ea typeface="Calibri"/>
                <a:cs typeface="Calibri"/>
                <a:sym typeface="Calibri"/>
              </a:rPr>
              <a:t>	</a:t>
            </a:r>
            <a:r>
              <a:rPr b="1" lang="es-AR" sz="2000">
                <a:latin typeface="Calibri"/>
                <a:ea typeface="Calibri"/>
                <a:cs typeface="Calibri"/>
                <a:sym typeface="Calibri"/>
              </a:rPr>
              <a:t>Acciones concretas para lograr las metas y resultados esperados.</a:t>
            </a:r>
            <a:endParaRPr/>
          </a:p>
          <a:p>
            <a:pPr indent="-228600" lvl="2" marL="859536" rtl="0" algn="l">
              <a:lnSpc>
                <a:spcPct val="80000"/>
              </a:lnSpc>
              <a:spcBef>
                <a:spcPts val="350"/>
              </a:spcBef>
              <a:spcAft>
                <a:spcPts val="0"/>
              </a:spcAft>
              <a:buClr>
                <a:schemeClr val="lt2"/>
              </a:buClr>
              <a:buSzPts val="1500"/>
              <a:buFont typeface="Noto Sans Symbols"/>
              <a:buNone/>
            </a:pPr>
            <a:r>
              <a:t/>
            </a:r>
            <a:endParaRPr b="1" sz="2000">
              <a:solidFill>
                <a:schemeClr val="accent2"/>
              </a:solidFill>
              <a:latin typeface="Calibri"/>
              <a:ea typeface="Calibri"/>
              <a:cs typeface="Calibri"/>
              <a:sym typeface="Calibri"/>
            </a:endParaRPr>
          </a:p>
          <a:p>
            <a:pPr indent="-228600" lvl="2" marL="859536" rtl="0" algn="l">
              <a:lnSpc>
                <a:spcPct val="80000"/>
              </a:lnSpc>
              <a:spcBef>
                <a:spcPts val="350"/>
              </a:spcBef>
              <a:spcAft>
                <a:spcPts val="0"/>
              </a:spcAft>
              <a:buClr>
                <a:schemeClr val="lt2"/>
              </a:buClr>
              <a:buSzPts val="1500"/>
              <a:buFont typeface="Noto Sans Symbols"/>
              <a:buChar char="▪"/>
            </a:pPr>
            <a:r>
              <a:rPr b="1" lang="es-AR" sz="2000">
                <a:solidFill>
                  <a:srgbClr val="21798F"/>
                </a:solidFill>
                <a:latin typeface="Calibri"/>
                <a:ea typeface="Calibri"/>
                <a:cs typeface="Calibri"/>
                <a:sym typeface="Calibri"/>
              </a:rPr>
              <a:t>Tareas</a:t>
            </a:r>
            <a:endParaRPr/>
          </a:p>
          <a:p>
            <a:pPr indent="-256032" lvl="0" marL="365760" rtl="0" algn="l">
              <a:lnSpc>
                <a:spcPct val="80000"/>
              </a:lnSpc>
              <a:spcBef>
                <a:spcPts val="400"/>
              </a:spcBef>
              <a:spcAft>
                <a:spcPts val="0"/>
              </a:spcAft>
              <a:buSzPts val="1088"/>
              <a:buFont typeface="Noto Sans Symbols"/>
              <a:buNone/>
            </a:pPr>
            <a:r>
              <a:t/>
            </a:r>
            <a:endParaRPr b="1" sz="1600">
              <a:solidFill>
                <a:schemeClr val="accent2"/>
              </a:solidFill>
            </a:endParaRPr>
          </a:p>
          <a:p>
            <a:pPr indent="-256032" lvl="0" marL="365760" rtl="0" algn="l">
              <a:lnSpc>
                <a:spcPct val="80000"/>
              </a:lnSpc>
              <a:spcBef>
                <a:spcPts val="400"/>
              </a:spcBef>
              <a:spcAft>
                <a:spcPts val="0"/>
              </a:spcAft>
              <a:buSzPts val="1088"/>
              <a:buFont typeface="Noto Sans Symbols"/>
              <a:buNone/>
            </a:pPr>
            <a:r>
              <a:t/>
            </a:r>
            <a:endParaRPr b="1" sz="1600">
              <a:solidFill>
                <a:schemeClr val="accent2"/>
              </a:solidFill>
            </a:endParaRPr>
          </a:p>
        </p:txBody>
      </p:sp>
      <p:sp>
        <p:nvSpPr>
          <p:cNvPr id="174" name="Google Shape;174;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Definiciones de los componentes</a:t>
            </a: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3"/>
          <p:cNvSpPr txBox="1"/>
          <p:nvPr>
            <p:ph idx="1" type="body"/>
          </p:nvPr>
        </p:nvSpPr>
        <p:spPr>
          <a:xfrm>
            <a:off x="468313" y="1484313"/>
            <a:ext cx="7991475" cy="5040312"/>
          </a:xfrm>
          <a:prstGeom prst="rect">
            <a:avLst/>
          </a:prstGeom>
          <a:noFill/>
          <a:ln>
            <a:noFill/>
          </a:ln>
        </p:spPr>
        <p:txBody>
          <a:bodyPr anchorCtr="0" anchor="t" bIns="45700" lIns="91425" spcFirstLastPara="1" rIns="91425" wrap="square" tIns="45700">
            <a:noAutofit/>
          </a:bodyPr>
          <a:lstStyle/>
          <a:p>
            <a:pPr indent="-217169" lvl="0" marL="365760" rtl="0" algn="l">
              <a:lnSpc>
                <a:spcPct val="80000"/>
              </a:lnSpc>
              <a:spcBef>
                <a:spcPts val="0"/>
              </a:spcBef>
              <a:spcAft>
                <a:spcPts val="0"/>
              </a:spcAft>
              <a:buSzPts val="612"/>
              <a:buFont typeface="Noto Sans Symbols"/>
              <a:buNone/>
            </a:pPr>
            <a:r>
              <a:t/>
            </a:r>
            <a:endParaRPr b="1" sz="900">
              <a:solidFill>
                <a:schemeClr val="accent2"/>
              </a:solidFill>
            </a:endParaRPr>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RESULTADOS ESPERADOS </a:t>
            </a:r>
            <a:endParaRPr/>
          </a:p>
          <a:p>
            <a:pPr indent="-178307" lvl="0" marL="365760" rtl="0" algn="l">
              <a:lnSpc>
                <a:spcPct val="80000"/>
              </a:lnSpc>
              <a:spcBef>
                <a:spcPts val="400"/>
              </a:spcBef>
              <a:spcAft>
                <a:spcPts val="0"/>
              </a:spcAft>
              <a:buSzPts val="1224"/>
              <a:buFont typeface="Noto Sans Symbols"/>
              <a:buNone/>
            </a:pPr>
            <a:r>
              <a:t/>
            </a:r>
            <a:endParaRPr b="1" sz="1800">
              <a:solidFill>
                <a:schemeClr val="accent2"/>
              </a:solidFill>
              <a:latin typeface="Calibri"/>
              <a:ea typeface="Calibri"/>
              <a:cs typeface="Calibri"/>
              <a:sym typeface="Calibri"/>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a:t>
            </a:r>
            <a:r>
              <a:rPr b="1" lang="es-AR" sz="1800" u="sng">
                <a:latin typeface="Calibri"/>
                <a:ea typeface="Calibri"/>
                <a:cs typeface="Calibri"/>
                <a:sym typeface="Calibri"/>
              </a:rPr>
              <a:t>Servicios y/o productos</a:t>
            </a:r>
            <a:r>
              <a:rPr b="1" lang="es-AR" sz="1800">
                <a:latin typeface="Calibri"/>
                <a:ea typeface="Calibri"/>
                <a:cs typeface="Calibri"/>
                <a:sym typeface="Calibri"/>
              </a:rPr>
              <a:t> que se espera generar a partir de las actividades  previstas en la programación. </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Son </a:t>
            </a:r>
            <a:r>
              <a:rPr b="1" lang="es-AR" sz="1800" u="sng">
                <a:latin typeface="Calibri"/>
                <a:ea typeface="Calibri"/>
                <a:cs typeface="Calibri"/>
                <a:sym typeface="Calibri"/>
              </a:rPr>
              <a:t>requisitos necesarios</a:t>
            </a:r>
            <a:r>
              <a:rPr b="1" lang="es-AR" sz="1800">
                <a:latin typeface="Calibri"/>
                <a:ea typeface="Calibri"/>
                <a:cs typeface="Calibri"/>
                <a:sym typeface="Calibri"/>
              </a:rPr>
              <a:t>, pero no suficientes,  para  considerar el logro de los objetivos específicos.</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¿Cuáles son los productos o servicios concretos que deberíamos obtener para que pueda decirse que las actividades se están desarrollando de acuerdo a lo programado?</a:t>
            </a:r>
            <a:endParaRPr b="1" sz="1800">
              <a:solidFill>
                <a:schemeClr val="accent2"/>
              </a:solidFill>
              <a:latin typeface="Calibri"/>
              <a:ea typeface="Calibri"/>
              <a:cs typeface="Calibri"/>
              <a:sym typeface="Calibri"/>
            </a:endParaRPr>
          </a:p>
          <a:p>
            <a:pPr indent="-256032" lvl="0" marL="365760" rtl="0" algn="l">
              <a:lnSpc>
                <a:spcPct val="80000"/>
              </a:lnSpc>
              <a:spcBef>
                <a:spcPts val="400"/>
              </a:spcBef>
              <a:spcAft>
                <a:spcPts val="0"/>
              </a:spcAft>
              <a:buSzPts val="1224"/>
              <a:buFont typeface="Noto Sans Symbols"/>
              <a:buNone/>
            </a:pPr>
            <a:r>
              <a:t/>
            </a:r>
            <a:endParaRPr b="1" sz="1800">
              <a:solidFill>
                <a:schemeClr val="accent2"/>
              </a:solidFill>
              <a:latin typeface="Calibri"/>
              <a:ea typeface="Calibri"/>
              <a:cs typeface="Calibri"/>
              <a:sym typeface="Calibri"/>
            </a:endParaRPr>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PRESUPUESTO </a:t>
            </a:r>
            <a:endParaRPr/>
          </a:p>
          <a:p>
            <a:pPr indent="-256032" lvl="0" marL="365760" rtl="0" algn="l">
              <a:lnSpc>
                <a:spcPct val="80000"/>
              </a:lnSpc>
              <a:spcBef>
                <a:spcPts val="400"/>
              </a:spcBef>
              <a:spcAft>
                <a:spcPts val="0"/>
              </a:spcAft>
              <a:buSzPts val="1224"/>
              <a:buFont typeface="Noto Sans Symbols"/>
              <a:buNone/>
            </a:pPr>
            <a:r>
              <a:t/>
            </a:r>
            <a:endParaRPr b="1" sz="1800">
              <a:solidFill>
                <a:schemeClr val="accent2"/>
              </a:solidFill>
              <a:latin typeface="Calibri"/>
              <a:ea typeface="Calibri"/>
              <a:cs typeface="Calibri"/>
              <a:sym typeface="Calibri"/>
            </a:endParaRPr>
          </a:p>
          <a:p>
            <a:pPr indent="-256032" lvl="0" marL="365760" rtl="0" algn="l">
              <a:lnSpc>
                <a:spcPct val="80000"/>
              </a:lnSpc>
              <a:spcBef>
                <a:spcPts val="400"/>
              </a:spcBef>
              <a:spcAft>
                <a:spcPts val="0"/>
              </a:spcAft>
              <a:buSzPts val="1224"/>
              <a:buChar char="🞂"/>
            </a:pPr>
            <a:r>
              <a:rPr b="1" lang="es-AR" sz="1800">
                <a:solidFill>
                  <a:srgbClr val="21798F"/>
                </a:solidFill>
                <a:latin typeface="Calibri"/>
                <a:ea typeface="Calibri"/>
                <a:cs typeface="Calibri"/>
                <a:sym typeface="Calibri"/>
              </a:rPr>
              <a:t>VIABILIDAD Y FACTIBILIDAD</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¿Cuáles son los factores que deben garantizarse para realizar este proyecto? </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¿Cuáles son los obstáculos previsibles? </a:t>
            </a:r>
            <a:endParaRPr/>
          </a:p>
          <a:p>
            <a:pPr indent="-256032" lvl="0" marL="365760" rtl="0" algn="l">
              <a:lnSpc>
                <a:spcPct val="80000"/>
              </a:lnSpc>
              <a:spcBef>
                <a:spcPts val="400"/>
              </a:spcBef>
              <a:spcAft>
                <a:spcPts val="0"/>
              </a:spcAft>
              <a:buSzPts val="1224"/>
              <a:buFont typeface="Noto Sans Symbols"/>
              <a:buNone/>
            </a:pPr>
            <a:r>
              <a:rPr b="1" lang="es-AR" sz="1800">
                <a:latin typeface="Calibri"/>
                <a:ea typeface="Calibri"/>
                <a:cs typeface="Calibri"/>
                <a:sym typeface="Calibri"/>
              </a:rPr>
              <a:t>	¿Cuáles son las alternativas previstas para su superación? </a:t>
            </a:r>
            <a:endParaRPr b="1" sz="1800">
              <a:latin typeface="Calibri"/>
              <a:ea typeface="Calibri"/>
              <a:cs typeface="Calibri"/>
              <a:sym typeface="Calibri"/>
            </a:endParaRPr>
          </a:p>
          <a:p>
            <a:pPr indent="-178307" lvl="0" marL="365760" rtl="0" algn="l">
              <a:lnSpc>
                <a:spcPct val="80000"/>
              </a:lnSpc>
              <a:spcBef>
                <a:spcPts val="400"/>
              </a:spcBef>
              <a:spcAft>
                <a:spcPts val="0"/>
              </a:spcAft>
              <a:buSzPts val="1224"/>
              <a:buNone/>
            </a:pPr>
            <a:r>
              <a:t/>
            </a:r>
            <a:endParaRPr b="1" sz="1800">
              <a:solidFill>
                <a:schemeClr val="accent2"/>
              </a:solidFill>
              <a:latin typeface="Calibri"/>
              <a:ea typeface="Calibri"/>
              <a:cs typeface="Calibri"/>
              <a:sym typeface="Calibri"/>
            </a:endParaRPr>
          </a:p>
          <a:p>
            <a:pPr indent="-178307" lvl="0" marL="365760" rtl="0" algn="l">
              <a:lnSpc>
                <a:spcPct val="80000"/>
              </a:lnSpc>
              <a:spcBef>
                <a:spcPts val="400"/>
              </a:spcBef>
              <a:spcAft>
                <a:spcPts val="0"/>
              </a:spcAft>
              <a:buSzPts val="1224"/>
              <a:buFont typeface="Noto Sans Symbols"/>
              <a:buNone/>
            </a:pPr>
            <a:r>
              <a:t/>
            </a:r>
            <a:endParaRPr b="1" sz="1800">
              <a:solidFill>
                <a:schemeClr val="accent2"/>
              </a:solidFill>
              <a:latin typeface="Calibri"/>
              <a:ea typeface="Calibri"/>
              <a:cs typeface="Calibri"/>
              <a:sym typeface="Calibri"/>
            </a:endParaRPr>
          </a:p>
        </p:txBody>
      </p:sp>
      <p:sp>
        <p:nvSpPr>
          <p:cNvPr id="181" name="Google Shape;181;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Definiciones de los componentes</a:t>
            </a: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24"/>
          <p:cNvSpPr txBox="1"/>
          <p:nvPr>
            <p:ph type="title"/>
          </p:nvPr>
        </p:nvSpPr>
        <p:spPr>
          <a:xfrm>
            <a:off x="457200" y="277813"/>
            <a:ext cx="8229600" cy="11398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Cuadro de Correspondencia</a:t>
            </a:r>
            <a:r>
              <a:rPr b="1" lang="es-AR" sz="4000"/>
              <a:t> </a:t>
            </a:r>
            <a:endParaRPr/>
          </a:p>
        </p:txBody>
      </p:sp>
      <p:sp>
        <p:nvSpPr>
          <p:cNvPr id="188" name="Google Shape;188;p24"/>
          <p:cNvSpPr txBox="1"/>
          <p:nvPr>
            <p:ph idx="1" type="body"/>
          </p:nvPr>
        </p:nvSpPr>
        <p:spPr>
          <a:xfrm>
            <a:off x="0" y="1916113"/>
            <a:ext cx="3059113" cy="3887787"/>
          </a:xfrm>
          <a:prstGeom prst="rect">
            <a:avLst/>
          </a:prstGeom>
          <a:noFill/>
          <a:ln>
            <a:noFill/>
          </a:ln>
        </p:spPr>
        <p:txBody>
          <a:bodyPr anchorCtr="0" anchor="t" bIns="45700" lIns="91425" spcFirstLastPara="1" rIns="91425" wrap="square" tIns="45700">
            <a:noAutofit/>
          </a:bodyPr>
          <a:lstStyle/>
          <a:p>
            <a:pPr indent="-228600" lvl="1" marL="621792" rtl="0" algn="l">
              <a:spcBef>
                <a:spcPts val="0"/>
              </a:spcBef>
              <a:spcAft>
                <a:spcPts val="0"/>
              </a:spcAft>
              <a:buSzPts val="2000"/>
              <a:buFont typeface="Noto Sans Symbols"/>
              <a:buNone/>
            </a:pPr>
            <a:r>
              <a:t/>
            </a:r>
            <a:endParaRPr sz="2000"/>
          </a:p>
          <a:p>
            <a:pPr indent="-228600" lvl="1" marL="621792" rtl="0" algn="l">
              <a:spcBef>
                <a:spcPts val="324"/>
              </a:spcBef>
              <a:spcAft>
                <a:spcPts val="0"/>
              </a:spcAft>
              <a:buSzPts val="1600"/>
              <a:buChar char="◦"/>
            </a:pPr>
            <a:r>
              <a:rPr lang="es-AR" sz="1600">
                <a:latin typeface="Calibri"/>
                <a:ea typeface="Calibri"/>
                <a:cs typeface="Calibri"/>
                <a:sym typeface="Calibri"/>
              </a:rPr>
              <a:t>Es un recurso de síntesis que sirve para </a:t>
            </a:r>
            <a:r>
              <a:rPr b="1" lang="es-AR" sz="1600">
                <a:latin typeface="Calibri"/>
                <a:ea typeface="Calibri"/>
                <a:cs typeface="Calibri"/>
                <a:sym typeface="Calibri"/>
              </a:rPr>
              <a:t>verificar la coherencia</a:t>
            </a:r>
            <a:r>
              <a:rPr lang="es-AR" sz="1600">
                <a:latin typeface="Calibri"/>
                <a:ea typeface="Calibri"/>
                <a:cs typeface="Calibri"/>
                <a:sym typeface="Calibri"/>
              </a:rPr>
              <a:t> necesaria entre los objetivos específicos y las metas, los resultados esperados y las actividades comprendidas en los proyectos; así como las herramientas que se utilizarán para medir tales logros. </a:t>
            </a:r>
            <a:endParaRPr b="1" sz="1600">
              <a:latin typeface="Calibri"/>
              <a:ea typeface="Calibri"/>
              <a:cs typeface="Calibri"/>
              <a:sym typeface="Calibri"/>
            </a:endParaRPr>
          </a:p>
        </p:txBody>
      </p:sp>
      <p:graphicFrame>
        <p:nvGraphicFramePr>
          <p:cNvPr id="189" name="Google Shape;189;p24"/>
          <p:cNvGraphicFramePr/>
          <p:nvPr/>
        </p:nvGraphicFramePr>
        <p:xfrm>
          <a:off x="3254375" y="2238375"/>
          <a:ext cx="3000000" cy="3000000"/>
        </p:xfrm>
        <a:graphic>
          <a:graphicData uri="http://schemas.openxmlformats.org/drawingml/2006/table">
            <a:tbl>
              <a:tblPr>
                <a:noFill/>
                <a:tableStyleId>{06DA8694-CE3F-48A0-B207-0C015CEE23C7}</a:tableStyleId>
              </a:tblPr>
              <a:tblGrid>
                <a:gridCol w="1254125"/>
                <a:gridCol w="927100"/>
                <a:gridCol w="1152525"/>
                <a:gridCol w="1152525"/>
                <a:gridCol w="1079500"/>
              </a:tblGrid>
              <a:tr h="301625">
                <a:tc>
                  <a:txBody>
                    <a:bodyPr/>
                    <a:lstStyle/>
                    <a:p>
                      <a:pPr indent="0" lvl="0" marL="0" marR="0" rtl="0" algn="ctr">
                        <a:lnSpc>
                          <a:spcPct val="100000"/>
                        </a:lnSpc>
                        <a:spcBef>
                          <a:spcPts val="0"/>
                        </a:spcBef>
                        <a:spcAft>
                          <a:spcPts val="0"/>
                        </a:spcAft>
                        <a:buClr>
                          <a:schemeClr val="lt2"/>
                        </a:buClr>
                        <a:buSzPts val="1050"/>
                        <a:buFont typeface="Noto Sans Symbols"/>
                        <a:buNone/>
                      </a:pPr>
                      <a:r>
                        <a:rPr b="1" i="0" lang="es-AR" sz="1400" u="none" cap="none" strike="noStrike">
                          <a:solidFill>
                            <a:schemeClr val="dk1"/>
                          </a:solidFill>
                          <a:latin typeface="Calibri"/>
                          <a:ea typeface="Calibri"/>
                          <a:cs typeface="Calibri"/>
                          <a:sym typeface="Calibri"/>
                        </a:rPr>
                        <a:t>OBJETIVO</a:t>
                      </a:r>
                      <a:endParaRPr/>
                    </a:p>
                    <a:p>
                      <a:pPr indent="0" lvl="0" marL="0" marR="0" rtl="0" algn="ctr">
                        <a:lnSpc>
                          <a:spcPct val="100000"/>
                        </a:lnSpc>
                        <a:spcBef>
                          <a:spcPts val="280"/>
                        </a:spcBef>
                        <a:spcAft>
                          <a:spcPts val="0"/>
                        </a:spcAft>
                        <a:buClr>
                          <a:schemeClr val="lt2"/>
                        </a:buClr>
                        <a:buSzPts val="1050"/>
                        <a:buFont typeface="Noto Sans Symbols"/>
                        <a:buNone/>
                      </a:pPr>
                      <a:r>
                        <a:rPr b="1" i="0" lang="es-AR" sz="1400" u="none" cap="none" strike="noStrike">
                          <a:solidFill>
                            <a:schemeClr val="dk1"/>
                          </a:solidFill>
                          <a:latin typeface="Calibri"/>
                          <a:ea typeface="Calibri"/>
                          <a:cs typeface="Calibri"/>
                          <a:sym typeface="Calibri"/>
                        </a:rPr>
                        <a:t>específico</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ctr">
                        <a:lnSpc>
                          <a:spcPct val="100000"/>
                        </a:lnSpc>
                        <a:spcBef>
                          <a:spcPts val="0"/>
                        </a:spcBef>
                        <a:spcAft>
                          <a:spcPts val="0"/>
                        </a:spcAft>
                        <a:buClr>
                          <a:schemeClr val="lt2"/>
                        </a:buClr>
                        <a:buSzPts val="1050"/>
                        <a:buFont typeface="Noto Sans Symbols"/>
                        <a:buNone/>
                      </a:pPr>
                      <a:r>
                        <a:rPr b="1" i="0" lang="es-AR" sz="1400" u="none" cap="none" strike="noStrike">
                          <a:solidFill>
                            <a:schemeClr val="dk1"/>
                          </a:solidFill>
                          <a:latin typeface="Calibri"/>
                          <a:ea typeface="Calibri"/>
                          <a:cs typeface="Calibri"/>
                          <a:sym typeface="Calibri"/>
                        </a:rPr>
                        <a:t>Metas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ctr">
                        <a:lnSpc>
                          <a:spcPct val="100000"/>
                        </a:lnSpc>
                        <a:spcBef>
                          <a:spcPts val="0"/>
                        </a:spcBef>
                        <a:spcAft>
                          <a:spcPts val="0"/>
                        </a:spcAft>
                        <a:buClr>
                          <a:schemeClr val="lt2"/>
                        </a:buClr>
                        <a:buSzPts val="1050"/>
                        <a:buFont typeface="Noto Sans Symbols"/>
                        <a:buNone/>
                      </a:pPr>
                      <a:r>
                        <a:rPr b="1" i="0" lang="es-AR" sz="1400" u="none" cap="none" strike="noStrike">
                          <a:solidFill>
                            <a:schemeClr val="dk1"/>
                          </a:solidFill>
                          <a:latin typeface="Calibri"/>
                          <a:ea typeface="Calibri"/>
                          <a:cs typeface="Calibri"/>
                          <a:sym typeface="Calibri"/>
                        </a:rPr>
                        <a:t>Medios de Verificación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ctr">
                        <a:lnSpc>
                          <a:spcPct val="100000"/>
                        </a:lnSpc>
                        <a:spcBef>
                          <a:spcPts val="0"/>
                        </a:spcBef>
                        <a:spcAft>
                          <a:spcPts val="0"/>
                        </a:spcAft>
                        <a:buClr>
                          <a:schemeClr val="lt2"/>
                        </a:buClr>
                        <a:buSzPts val="1050"/>
                        <a:buFont typeface="Noto Sans Symbols"/>
                        <a:buNone/>
                      </a:pPr>
                      <a:r>
                        <a:rPr b="1" i="0" lang="es-AR" sz="1400" u="none" cap="none" strike="noStrike">
                          <a:solidFill>
                            <a:schemeClr val="dk1"/>
                          </a:solidFill>
                          <a:latin typeface="Calibri"/>
                          <a:ea typeface="Calibri"/>
                          <a:cs typeface="Calibri"/>
                          <a:sym typeface="Calibri"/>
                        </a:rPr>
                        <a:t>Actividades</a:t>
                      </a:r>
                      <a:endParaRPr/>
                    </a:p>
                    <a:p>
                      <a:pPr indent="0" lvl="0" marL="0" marR="0" rtl="0" algn="ctr">
                        <a:lnSpc>
                          <a:spcPct val="100000"/>
                        </a:lnSpc>
                        <a:spcBef>
                          <a:spcPts val="280"/>
                        </a:spcBef>
                        <a:spcAft>
                          <a:spcPts val="0"/>
                        </a:spcAft>
                        <a:buClr>
                          <a:schemeClr val="lt2"/>
                        </a:buClr>
                        <a:buSzPts val="1050"/>
                        <a:buFont typeface="Noto Sans Symbols"/>
                        <a:buNone/>
                      </a:pPr>
                      <a:r>
                        <a:t/>
                      </a:r>
                      <a:endParaRPr b="1" i="0" sz="1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ctr">
                        <a:lnSpc>
                          <a:spcPct val="100000"/>
                        </a:lnSpc>
                        <a:spcBef>
                          <a:spcPts val="0"/>
                        </a:spcBef>
                        <a:spcAft>
                          <a:spcPts val="0"/>
                        </a:spcAft>
                        <a:buClr>
                          <a:schemeClr val="lt2"/>
                        </a:buClr>
                        <a:buSzPts val="1050"/>
                        <a:buFont typeface="Noto Sans Symbols"/>
                        <a:buNone/>
                      </a:pPr>
                      <a:r>
                        <a:rPr b="1" i="0" lang="es-AR" sz="1400" u="none" cap="none" strike="noStrike">
                          <a:solidFill>
                            <a:schemeClr val="dk1"/>
                          </a:solidFill>
                          <a:latin typeface="Calibri"/>
                          <a:ea typeface="Calibri"/>
                          <a:cs typeface="Calibri"/>
                          <a:sym typeface="Calibri"/>
                        </a:rPr>
                        <a:t>Resultados</a:t>
                      </a:r>
                      <a:endParaRPr/>
                    </a:p>
                    <a:p>
                      <a:pPr indent="0" lvl="0" marL="0" marR="0" rtl="0" algn="ctr">
                        <a:lnSpc>
                          <a:spcPct val="100000"/>
                        </a:lnSpc>
                        <a:spcBef>
                          <a:spcPts val="280"/>
                        </a:spcBef>
                        <a:spcAft>
                          <a:spcPts val="0"/>
                        </a:spcAft>
                        <a:buClr>
                          <a:schemeClr val="lt2"/>
                        </a:buClr>
                        <a:buSzPts val="1050"/>
                        <a:buFont typeface="Noto Sans Symbols"/>
                        <a:buNone/>
                      </a:pPr>
                      <a:r>
                        <a:rPr b="1" i="0" lang="es-AR" sz="1400" u="none" cap="none" strike="noStrike">
                          <a:solidFill>
                            <a:schemeClr val="dk1"/>
                          </a:solidFill>
                          <a:latin typeface="Calibri"/>
                          <a:ea typeface="Calibri"/>
                          <a:cs typeface="Calibri"/>
                          <a:sym typeface="Calibri"/>
                        </a:rPr>
                        <a:t>Esperados</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r>
              <a:tr h="1309700">
                <a:tc>
                  <a:txBody>
                    <a:bodyPr/>
                    <a:lstStyle/>
                    <a:p>
                      <a:pPr indent="0" lvl="0" marL="0" marR="0" rtl="0" algn="l">
                        <a:lnSpc>
                          <a:spcPct val="100000"/>
                        </a:lnSpc>
                        <a:spcBef>
                          <a:spcPts val="0"/>
                        </a:spcBef>
                        <a:spcAft>
                          <a:spcPts val="0"/>
                        </a:spcAft>
                        <a:buClr>
                          <a:schemeClr val="lt2"/>
                        </a:buClr>
                        <a:buSzPts val="1050"/>
                        <a:buFont typeface="Noto Sans Symbols"/>
                        <a:buNone/>
                      </a:pPr>
                      <a:r>
                        <a:rPr b="1" i="0" lang="es-AR" sz="1400" u="none" cap="none" strike="noStrike">
                          <a:solidFill>
                            <a:srgbClr val="000000"/>
                          </a:solidFill>
                          <a:latin typeface="Calibri"/>
                          <a:ea typeface="Calibri"/>
                          <a:cs typeface="Calibri"/>
                          <a:sym typeface="Calibri"/>
                        </a:rPr>
                        <a:t>1.</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6BEDF"/>
                    </a:solidFill>
                  </a:tcPr>
                </a:tc>
              </a:tr>
              <a:tr h="1308100">
                <a:tc>
                  <a:txBody>
                    <a:bodyPr/>
                    <a:lstStyle/>
                    <a:p>
                      <a:pPr indent="0" lvl="0" marL="0" marR="0" rtl="0" algn="l">
                        <a:lnSpc>
                          <a:spcPct val="100000"/>
                        </a:lnSpc>
                        <a:spcBef>
                          <a:spcPts val="0"/>
                        </a:spcBef>
                        <a:spcAft>
                          <a:spcPts val="0"/>
                        </a:spcAft>
                        <a:buClr>
                          <a:schemeClr val="lt2"/>
                        </a:buClr>
                        <a:buSzPts val="1050"/>
                        <a:buFont typeface="Noto Sans Symbols"/>
                        <a:buNone/>
                      </a:pPr>
                      <a:r>
                        <a:rPr b="1" i="0" lang="es-AR" sz="1400" u="none" cap="none" strike="noStrike">
                          <a:solidFill>
                            <a:srgbClr val="000000"/>
                          </a:solidFill>
                          <a:latin typeface="Calibri"/>
                          <a:ea typeface="Calibri"/>
                          <a:cs typeface="Calibri"/>
                          <a:sym typeface="Calibri"/>
                        </a:rPr>
                        <a:t>2.</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25"/>
          <p:cNvSpPr txBox="1"/>
          <p:nvPr>
            <p:ph type="title"/>
          </p:nvPr>
        </p:nvSpPr>
        <p:spPr>
          <a:xfrm>
            <a:off x="468313" y="95250"/>
            <a:ext cx="8002587" cy="63023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Calibri"/>
              <a:buNone/>
            </a:pPr>
            <a:r>
              <a:rPr b="1" lang="es-AR" sz="3600">
                <a:latin typeface="Calibri"/>
                <a:ea typeface="Calibri"/>
                <a:cs typeface="Calibri"/>
                <a:sym typeface="Calibri"/>
              </a:rPr>
              <a:t>Cuadro de Correspondencia (Ej. 1) </a:t>
            </a:r>
            <a:endParaRPr/>
          </a:p>
        </p:txBody>
      </p:sp>
      <p:graphicFrame>
        <p:nvGraphicFramePr>
          <p:cNvPr id="196" name="Google Shape;196;p25"/>
          <p:cNvGraphicFramePr/>
          <p:nvPr/>
        </p:nvGraphicFramePr>
        <p:xfrm>
          <a:off x="323528" y="692696"/>
          <a:ext cx="3000000" cy="3000000"/>
        </p:xfrm>
        <a:graphic>
          <a:graphicData uri="http://schemas.openxmlformats.org/drawingml/2006/table">
            <a:tbl>
              <a:tblPr>
                <a:noFill/>
                <a:tableStyleId>{06DA8694-CE3F-48A0-B207-0C015CEE23C7}</a:tableStyleId>
              </a:tblPr>
              <a:tblGrid>
                <a:gridCol w="451025"/>
                <a:gridCol w="1340050"/>
                <a:gridCol w="1362850"/>
                <a:gridCol w="1403550"/>
                <a:gridCol w="2160675"/>
                <a:gridCol w="1922950"/>
              </a:tblGrid>
              <a:tr h="572075">
                <a:tc>
                  <a:txBody>
                    <a:bodyPr/>
                    <a:lstStyle/>
                    <a:p>
                      <a:pPr indent="0" lvl="0" marL="0" marR="0" rtl="0" algn="ctr">
                        <a:lnSpc>
                          <a:spcPct val="100000"/>
                        </a:lnSpc>
                        <a:spcBef>
                          <a:spcPts val="0"/>
                        </a:spcBef>
                        <a:spcAft>
                          <a:spcPts val="0"/>
                        </a:spcAft>
                        <a:buClr>
                          <a:schemeClr val="lt2"/>
                        </a:buClr>
                        <a:buSzPts val="675"/>
                        <a:buFont typeface="Noto Sans Symbols"/>
                        <a:buNone/>
                      </a:pPr>
                      <a:r>
                        <a:t/>
                      </a:r>
                      <a:endParaRPr b="0" i="0" sz="9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A4A75"/>
                    </a:solidFill>
                  </a:tcPr>
                </a:tc>
                <a:tc>
                  <a:txBody>
                    <a:bodyPr/>
                    <a:lstStyle/>
                    <a:p>
                      <a:pPr indent="0" lvl="0" marL="0" marR="0" rtl="0" algn="ctr">
                        <a:lnSpc>
                          <a:spcPct val="100000"/>
                        </a:lnSpc>
                        <a:spcBef>
                          <a:spcPts val="0"/>
                        </a:spcBef>
                        <a:spcAft>
                          <a:spcPts val="0"/>
                        </a:spcAft>
                        <a:buClr>
                          <a:schemeClr val="lt1"/>
                        </a:buClr>
                        <a:buSzPts val="1400"/>
                        <a:buFont typeface="Calibri"/>
                        <a:buNone/>
                      </a:pPr>
                      <a:r>
                        <a:rPr b="1" i="0" lang="es-AR" sz="1400" u="none" cap="none" strike="noStrike">
                          <a:solidFill>
                            <a:schemeClr val="lt1"/>
                          </a:solidFill>
                          <a:latin typeface="Calibri"/>
                          <a:ea typeface="Calibri"/>
                          <a:cs typeface="Calibri"/>
                          <a:sym typeface="Calibri"/>
                        </a:rPr>
                        <a:t>Objetivos AMMAR</a:t>
                      </a:r>
                      <a:endParaRPr b="0" i="0" sz="14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A4A75"/>
                    </a:solidFill>
                  </a:tcPr>
                </a:tc>
                <a:tc>
                  <a:txBody>
                    <a:bodyPr/>
                    <a:lstStyle/>
                    <a:p>
                      <a:pPr indent="0" lvl="0" marL="0" marR="0" rtl="0" algn="ctr">
                        <a:lnSpc>
                          <a:spcPct val="100000"/>
                        </a:lnSpc>
                        <a:spcBef>
                          <a:spcPts val="0"/>
                        </a:spcBef>
                        <a:spcAft>
                          <a:spcPts val="0"/>
                        </a:spcAft>
                        <a:buClr>
                          <a:schemeClr val="lt1"/>
                        </a:buClr>
                        <a:buSzPts val="1400"/>
                        <a:buFont typeface="Calibri"/>
                        <a:buNone/>
                      </a:pPr>
                      <a:r>
                        <a:rPr b="1" i="0" lang="es-AR" sz="1400" u="none" cap="none" strike="noStrike">
                          <a:solidFill>
                            <a:schemeClr val="lt1"/>
                          </a:solidFill>
                          <a:latin typeface="Calibri"/>
                          <a:ea typeface="Calibri"/>
                          <a:cs typeface="Calibri"/>
                          <a:sym typeface="Calibri"/>
                        </a:rPr>
                        <a:t>Metas</a:t>
                      </a:r>
                      <a:endParaRPr b="0" i="0" sz="14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A4A75"/>
                    </a:solidFill>
                  </a:tcPr>
                </a:tc>
                <a:tc>
                  <a:txBody>
                    <a:bodyPr/>
                    <a:lstStyle/>
                    <a:p>
                      <a:pPr indent="0" lvl="0" marL="0" marR="0" rtl="0" algn="ctr">
                        <a:lnSpc>
                          <a:spcPct val="100000"/>
                        </a:lnSpc>
                        <a:spcBef>
                          <a:spcPts val="0"/>
                        </a:spcBef>
                        <a:spcAft>
                          <a:spcPts val="0"/>
                        </a:spcAft>
                        <a:buClr>
                          <a:schemeClr val="lt1"/>
                        </a:buClr>
                        <a:buSzPts val="1400"/>
                        <a:buFont typeface="Calibri"/>
                        <a:buNone/>
                      </a:pPr>
                      <a:r>
                        <a:rPr b="1" i="0" lang="es-AR" sz="1400" u="none" cap="none" strike="noStrike">
                          <a:solidFill>
                            <a:schemeClr val="lt1"/>
                          </a:solidFill>
                          <a:latin typeface="Calibri"/>
                          <a:ea typeface="Calibri"/>
                          <a:cs typeface="Calibri"/>
                          <a:sym typeface="Calibri"/>
                        </a:rPr>
                        <a:t>Medios de verificación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A4A75"/>
                    </a:solidFill>
                  </a:tcPr>
                </a:tc>
                <a:tc>
                  <a:txBody>
                    <a:bodyPr/>
                    <a:lstStyle/>
                    <a:p>
                      <a:pPr indent="0" lvl="0" marL="0" marR="0" rtl="0" algn="ctr">
                        <a:lnSpc>
                          <a:spcPct val="100000"/>
                        </a:lnSpc>
                        <a:spcBef>
                          <a:spcPts val="0"/>
                        </a:spcBef>
                        <a:spcAft>
                          <a:spcPts val="0"/>
                        </a:spcAft>
                        <a:buClr>
                          <a:schemeClr val="lt1"/>
                        </a:buClr>
                        <a:buSzPts val="1400"/>
                        <a:buFont typeface="Calibri"/>
                        <a:buNone/>
                      </a:pPr>
                      <a:r>
                        <a:rPr b="1" i="0" lang="es-AR" sz="1400" u="none" cap="none" strike="noStrike">
                          <a:solidFill>
                            <a:schemeClr val="lt1"/>
                          </a:solidFill>
                          <a:latin typeface="Calibri"/>
                          <a:ea typeface="Calibri"/>
                          <a:cs typeface="Calibri"/>
                          <a:sym typeface="Calibri"/>
                        </a:rPr>
                        <a:t>Proyectos / actividades</a:t>
                      </a:r>
                      <a:endParaRPr b="0" i="0" sz="14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A4A75"/>
                    </a:solidFill>
                  </a:tcPr>
                </a:tc>
                <a:tc>
                  <a:txBody>
                    <a:bodyPr/>
                    <a:lstStyle/>
                    <a:p>
                      <a:pPr indent="0" lvl="0" marL="0" marR="0" rtl="0" algn="ctr">
                        <a:lnSpc>
                          <a:spcPct val="100000"/>
                        </a:lnSpc>
                        <a:spcBef>
                          <a:spcPts val="0"/>
                        </a:spcBef>
                        <a:spcAft>
                          <a:spcPts val="0"/>
                        </a:spcAft>
                        <a:buClr>
                          <a:schemeClr val="lt1"/>
                        </a:buClr>
                        <a:buSzPts val="1400"/>
                        <a:buFont typeface="Calibri"/>
                        <a:buNone/>
                      </a:pPr>
                      <a:r>
                        <a:rPr b="1" i="0" lang="es-AR" sz="1400" u="none" cap="none" strike="noStrike">
                          <a:solidFill>
                            <a:schemeClr val="lt1"/>
                          </a:solidFill>
                          <a:latin typeface="Calibri"/>
                          <a:ea typeface="Calibri"/>
                          <a:cs typeface="Calibri"/>
                          <a:sym typeface="Calibri"/>
                        </a:rPr>
                        <a:t>Resultados esperados </a:t>
                      </a:r>
                      <a:endParaRPr b="0" i="0" sz="14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A4A75"/>
                    </a:solidFill>
                  </a:tcPr>
                </a:tc>
              </a:tr>
              <a:tr h="2399575">
                <a:tc>
                  <a:txBody>
                    <a:bodyPr/>
                    <a:lstStyle/>
                    <a:p>
                      <a:pPr indent="0" lvl="0" marL="0" marR="0" rtl="0" algn="ctr">
                        <a:lnSpc>
                          <a:spcPct val="100000"/>
                        </a:lnSpc>
                        <a:spcBef>
                          <a:spcPts val="0"/>
                        </a:spcBef>
                        <a:spcAft>
                          <a:spcPts val="0"/>
                        </a:spcAft>
                        <a:buClr>
                          <a:schemeClr val="dk1"/>
                        </a:buClr>
                        <a:buSzPts val="900"/>
                        <a:buFont typeface="Trebuchet MS"/>
                        <a:buNone/>
                      </a:pPr>
                      <a:r>
                        <a:rPr b="1" i="0" lang="es-AR" sz="900" u="none" cap="none" strike="noStrike">
                          <a:solidFill>
                            <a:schemeClr val="dk1"/>
                          </a:solidFill>
                          <a:latin typeface="Trebuchet MS"/>
                          <a:ea typeface="Trebuchet MS"/>
                          <a:cs typeface="Trebuchet MS"/>
                          <a:sym typeface="Trebuchet MS"/>
                        </a:rPr>
                        <a:t>1</a:t>
                      </a:r>
                      <a:endParaRPr b="0" i="0" sz="9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dk1"/>
                        </a:buClr>
                        <a:buSzPts val="900"/>
                        <a:buFont typeface="Calibri"/>
                        <a:buNone/>
                      </a:pPr>
                      <a:r>
                        <a:rPr b="0" i="0" lang="es-AR" sz="900" u="none" cap="none" strike="noStrike">
                          <a:solidFill>
                            <a:schemeClr val="dk1"/>
                          </a:solidFill>
                          <a:latin typeface="Calibri"/>
                          <a:ea typeface="Calibri"/>
                          <a:cs typeface="Calibri"/>
                          <a:sym typeface="Calibri"/>
                        </a:rPr>
                        <a:t>Incrementar el acceso de las trabajadoras sexuales al Centro de Salud</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Que al menos 300 trabajadoras sexuales accedan a información sobre los servicios que brinda el Centro de Salud.</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Incrementar la concurrencia al Centro de Salud en al menos un 50 %.</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Lograr que se amplíe en un 40 % la concurrencia de trabajadoras sexuales de otras “zonas rojas”.</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Que al menos el 40 % de las concurrentes asistan a las actividades promocionadas por el centro de Salud.</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Registro de las consultas realizadas mensualmente, con un casillero que responda a cómo se enteraron de la existencia del Centro </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Registro de la cantidad de folletos distribuidos</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dk1"/>
                        </a:buClr>
                        <a:buSzPts val="900"/>
                        <a:buFont typeface="Calibri"/>
                        <a:buNone/>
                      </a:pPr>
                      <a:r>
                        <a:rPr b="0" i="0" lang="es-AR" sz="900" u="none" cap="none" strike="noStrike">
                          <a:solidFill>
                            <a:schemeClr val="dk1"/>
                          </a:solidFill>
                          <a:latin typeface="Calibri"/>
                          <a:ea typeface="Calibri"/>
                          <a:cs typeface="Calibri"/>
                          <a:sym typeface="Calibri"/>
                        </a:rPr>
                        <a:t>CAMPAÑA DE DIFUSIÓN:</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Realización de un folleto:</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900"/>
                        <a:buFont typeface="Calibri"/>
                        <a:buNone/>
                      </a:pPr>
                      <a:r>
                        <a:rPr b="0" i="0" lang="es-AR" sz="900" u="none" cap="none" strike="noStrike">
                          <a:solidFill>
                            <a:schemeClr val="dk1"/>
                          </a:solidFill>
                          <a:latin typeface="Calibri"/>
                          <a:ea typeface="Calibri"/>
                          <a:cs typeface="Calibri"/>
                          <a:sym typeface="Calibri"/>
                        </a:rPr>
                        <a:t>-Construcción, desarrollo y validación de los contenidos de los folletos</a:t>
                      </a:r>
                      <a:endParaRPr/>
                    </a:p>
                    <a:p>
                      <a:pPr indent="0" lvl="0" marL="0" marR="0" rtl="0" algn="l">
                        <a:lnSpc>
                          <a:spcPct val="100000"/>
                        </a:lnSpc>
                        <a:spcBef>
                          <a:spcPts val="0"/>
                        </a:spcBef>
                        <a:spcAft>
                          <a:spcPts val="0"/>
                        </a:spcAft>
                        <a:buClr>
                          <a:schemeClr val="dk1"/>
                        </a:buClr>
                        <a:buSzPts val="900"/>
                        <a:buFont typeface="Calibri"/>
                        <a:buNone/>
                      </a:pPr>
                      <a:r>
                        <a:rPr b="0" i="0" lang="es-AR" sz="900" u="none" cap="none" strike="noStrike">
                          <a:solidFill>
                            <a:schemeClr val="dk1"/>
                          </a:solidFill>
                          <a:latin typeface="Calibri"/>
                          <a:ea typeface="Calibri"/>
                          <a:cs typeface="Calibri"/>
                          <a:sym typeface="Calibri"/>
                        </a:rPr>
                        <a:t>- Corrección con las trabajadoras sexuales</a:t>
                      </a:r>
                      <a:endParaRPr/>
                    </a:p>
                    <a:p>
                      <a:pPr indent="0" lvl="0" marL="0" marR="0" rtl="0" algn="l">
                        <a:lnSpc>
                          <a:spcPct val="100000"/>
                        </a:lnSpc>
                        <a:spcBef>
                          <a:spcPts val="0"/>
                        </a:spcBef>
                        <a:spcAft>
                          <a:spcPts val="0"/>
                        </a:spcAft>
                        <a:buClr>
                          <a:schemeClr val="dk1"/>
                        </a:buClr>
                        <a:buSzPts val="900"/>
                        <a:buFont typeface="Calibri"/>
                        <a:buNone/>
                      </a:pPr>
                      <a:r>
                        <a:rPr b="0" i="0" lang="es-AR" sz="900" u="none" cap="none" strike="noStrike">
                          <a:solidFill>
                            <a:schemeClr val="dk1"/>
                          </a:solidFill>
                          <a:latin typeface="Calibri"/>
                          <a:ea typeface="Calibri"/>
                          <a:cs typeface="Calibri"/>
                          <a:sym typeface="Calibri"/>
                        </a:rPr>
                        <a:t>- Diseño/Edición/Impresión</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Distribución</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Evaluación</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Repartir 500 folletos en la vía pública en un mes</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Una Cartelera de renovación semanal</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Distribuir  100 folletos dentro del centro de salud.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r>
              <a:tr h="1318075">
                <a:tc>
                  <a:txBody>
                    <a:bodyPr/>
                    <a:lstStyle/>
                    <a:p>
                      <a:pPr indent="0" lvl="0" marL="0" marR="0" rtl="0" algn="ctr">
                        <a:lnSpc>
                          <a:spcPct val="100000"/>
                        </a:lnSpc>
                        <a:spcBef>
                          <a:spcPts val="0"/>
                        </a:spcBef>
                        <a:spcAft>
                          <a:spcPts val="0"/>
                        </a:spcAft>
                        <a:buClr>
                          <a:schemeClr val="dk1"/>
                        </a:buClr>
                        <a:buSzPts val="900"/>
                        <a:buFont typeface="Trebuchet MS"/>
                        <a:buNone/>
                      </a:pPr>
                      <a:r>
                        <a:rPr b="1" i="0" lang="es-AR" sz="900" u="none" cap="none" strike="noStrike">
                          <a:solidFill>
                            <a:schemeClr val="dk1"/>
                          </a:solidFill>
                          <a:latin typeface="Trebuchet MS"/>
                          <a:ea typeface="Trebuchet MS"/>
                          <a:cs typeface="Trebuchet MS"/>
                          <a:sym typeface="Trebuchet MS"/>
                        </a:rPr>
                        <a:t>2</a:t>
                      </a:r>
                      <a:endParaRPr b="0" i="0" sz="9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0" lvl="0" marL="0" marR="0" rtl="0" algn="l">
                        <a:lnSpc>
                          <a:spcPct val="100000"/>
                        </a:lnSpc>
                        <a:spcBef>
                          <a:spcPts val="0"/>
                        </a:spcBef>
                        <a:spcAft>
                          <a:spcPts val="0"/>
                        </a:spcAft>
                        <a:buClr>
                          <a:schemeClr val="dk1"/>
                        </a:buClr>
                        <a:buSzPts val="900"/>
                        <a:buFont typeface="Calibri"/>
                        <a:buNone/>
                      </a:pPr>
                      <a:r>
                        <a:rPr b="0" i="0" lang="es-AR" sz="900" u="none" cap="none" strike="noStrike">
                          <a:solidFill>
                            <a:schemeClr val="dk1"/>
                          </a:solidFill>
                          <a:latin typeface="Calibri"/>
                          <a:ea typeface="Calibri"/>
                          <a:cs typeface="Calibri"/>
                          <a:sym typeface="Calibri"/>
                        </a:rPr>
                        <a:t>Convocar a las trabajadoras sexuales para lograr una gestión más participativa en AMMAR </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Al menos un 50 % más en la  afiliación a AMMAR.</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Que al menos 10 promotoras de salud se sumen a la gestión de AMMAR al cabo de seis meses</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Registro a través de una ficha de los afiliados. </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Elaboración de actas en los encuentros de los integrantes de la organización. </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Elaboración y distribución de un formulario de afiliación que se entregue en simultáneo con el folleto de la campaña de difusión (en papel aparte)</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Armado de comisiones de trabajo con referentes zonales, que realizarán reuniones semanales para intercambiar las distintas experiencias/problemáticas.</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500 formularios de afiliación editados y distribuidos</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Una reunión semanal de referentes zonales junto a la coordinadora de AMMAR.</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rgbClr val="000000"/>
                        </a:buClr>
                        <a:buSzPts val="900"/>
                        <a:buFont typeface="Noto Sans Symbols"/>
                        <a:buChar char="▪"/>
                      </a:pPr>
                      <a:r>
                        <a:rPr b="0" i="0" lang="es-AR" sz="900" u="none" cap="none" strike="noStrike">
                          <a:solidFill>
                            <a:srgbClr val="000000"/>
                          </a:solidFill>
                          <a:latin typeface="Calibri"/>
                          <a:ea typeface="Calibri"/>
                          <a:cs typeface="Calibri"/>
                          <a:sym typeface="Calibri"/>
                        </a:rPr>
                        <a:t>Que al cabo de 6 meses las reuniones semanales de coordinación cuenten con la presencia permanente de al menos 10 trabajadoras nuevas en AMMAR.</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r>
              <a:tr h="1182875">
                <a:tc>
                  <a:txBody>
                    <a:bodyPr/>
                    <a:lstStyle/>
                    <a:p>
                      <a:pPr indent="0" lvl="0" marL="0" marR="0" rtl="0" algn="ctr">
                        <a:lnSpc>
                          <a:spcPct val="100000"/>
                        </a:lnSpc>
                        <a:spcBef>
                          <a:spcPts val="0"/>
                        </a:spcBef>
                        <a:spcAft>
                          <a:spcPts val="0"/>
                        </a:spcAft>
                        <a:buClr>
                          <a:schemeClr val="dk1"/>
                        </a:buClr>
                        <a:buSzPts val="900"/>
                        <a:buFont typeface="Trebuchet MS"/>
                        <a:buNone/>
                      </a:pPr>
                      <a:r>
                        <a:rPr b="1" i="0" lang="es-AR" sz="900" u="none" cap="none" strike="noStrike">
                          <a:solidFill>
                            <a:schemeClr val="dk1"/>
                          </a:solidFill>
                          <a:latin typeface="Trebuchet MS"/>
                          <a:ea typeface="Trebuchet MS"/>
                          <a:cs typeface="Trebuchet MS"/>
                          <a:sym typeface="Trebuchet MS"/>
                        </a:rPr>
                        <a:t>3</a:t>
                      </a:r>
                      <a:endParaRPr b="0" i="0" sz="9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Hacer abogacía en torno a los decisores (legisladores), para lograr reforma del Código de Faltas de la Provincia de Buenos Aires (Decreto / Ley 8031/73).  </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Que se apruebe el Proyecto de Ley  que propone reformar el Código de Faltas de la Provincia de Buenos Aires (Decreto / Ley 8031/73).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Audiencia bimestral con el propulsor del Proyecto de Ley, con el propósito de que la organización tenga información respecto de los avances que en materia legislativa existen del mismo.</a:t>
                      </a:r>
                      <a:endParaRPr b="1"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Establecer un contacto con los legisladores y prefijar 4 encuentros anuales con los mismos. </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Impulsar el Proyecto de Ley que solicita la reforma del Código de Faltas (Decreto/Ley 8031/73), y fijar las instancias de reunión con quienes lo elevaron.</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Concretar 4 reuniones anuales con los legisladores que elevaron el Proyecto de derogación del Código de Faltas (Decreto/Ley 8031/73), hasta que finalmente se apruebe su derogación.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r>
            </a:tbl>
          </a:graphicData>
        </a:graphic>
      </p:graphicFrame>
      <p:sp>
        <p:nvSpPr>
          <p:cNvPr id="197" name="Google Shape;197;p25"/>
          <p:cNvSpPr/>
          <p:nvPr/>
        </p:nvSpPr>
        <p:spPr>
          <a:xfrm>
            <a:off x="0" y="6462713"/>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sp>
        <p:nvSpPr>
          <p:cNvPr id="203" name="Google Shape;203;p26"/>
          <p:cNvSpPr txBox="1"/>
          <p:nvPr>
            <p:ph type="title"/>
          </p:nvPr>
        </p:nvSpPr>
        <p:spPr>
          <a:xfrm>
            <a:off x="468313" y="95250"/>
            <a:ext cx="8002587" cy="63023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Calibri"/>
              <a:buNone/>
            </a:pPr>
            <a:r>
              <a:rPr b="1" lang="es-AR" sz="3600">
                <a:latin typeface="Calibri"/>
                <a:ea typeface="Calibri"/>
                <a:cs typeface="Calibri"/>
                <a:sym typeface="Calibri"/>
              </a:rPr>
              <a:t>Cuadro de Correspondencia (Ej. 1) </a:t>
            </a:r>
            <a:endParaRPr/>
          </a:p>
        </p:txBody>
      </p:sp>
      <p:graphicFrame>
        <p:nvGraphicFramePr>
          <p:cNvPr id="204" name="Google Shape;204;p26"/>
          <p:cNvGraphicFramePr/>
          <p:nvPr/>
        </p:nvGraphicFramePr>
        <p:xfrm>
          <a:off x="539750" y="908050"/>
          <a:ext cx="3000000" cy="3000000"/>
        </p:xfrm>
        <a:graphic>
          <a:graphicData uri="http://schemas.openxmlformats.org/drawingml/2006/table">
            <a:tbl>
              <a:tblPr>
                <a:noFill/>
                <a:tableStyleId>{06DA8694-CE3F-48A0-B207-0C015CEE23C7}</a:tableStyleId>
              </a:tblPr>
              <a:tblGrid>
                <a:gridCol w="439750"/>
                <a:gridCol w="1306500"/>
                <a:gridCol w="1328750"/>
                <a:gridCol w="1368425"/>
                <a:gridCol w="2106600"/>
                <a:gridCol w="1874850"/>
              </a:tblGrid>
              <a:tr h="515950">
                <a:tc>
                  <a:txBody>
                    <a:bodyPr/>
                    <a:lstStyle/>
                    <a:p>
                      <a:pPr indent="0" lvl="0" marL="0" marR="0" rtl="0" algn="l">
                        <a:lnSpc>
                          <a:spcPct val="100000"/>
                        </a:lnSpc>
                        <a:spcBef>
                          <a:spcPts val="0"/>
                        </a:spcBef>
                        <a:spcAft>
                          <a:spcPts val="0"/>
                        </a:spcAft>
                        <a:buClr>
                          <a:schemeClr val="lt2"/>
                        </a:buClr>
                        <a:buSzPts val="750"/>
                        <a:buFont typeface="Noto Sans Symbols"/>
                        <a:buNone/>
                      </a:pPr>
                      <a:r>
                        <a:t/>
                      </a:r>
                      <a:endParaRPr b="0" i="0" sz="10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1"/>
                        </a:buClr>
                        <a:buSzPts val="1200"/>
                        <a:buFont typeface="Calibri"/>
                        <a:buNone/>
                      </a:pPr>
                      <a:r>
                        <a:rPr b="1" i="0" lang="es-AR" sz="1200" u="none" cap="none" strike="noStrike">
                          <a:solidFill>
                            <a:schemeClr val="lt1"/>
                          </a:solidFill>
                          <a:latin typeface="Calibri"/>
                          <a:ea typeface="Calibri"/>
                          <a:cs typeface="Calibri"/>
                          <a:sym typeface="Calibri"/>
                        </a:rPr>
                        <a:t>Objetivos AMMAR</a:t>
                      </a:r>
                      <a:endParaRPr b="0" i="0" sz="12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1"/>
                        </a:buClr>
                        <a:buSzPts val="1200"/>
                        <a:buFont typeface="Calibri"/>
                        <a:buNone/>
                      </a:pPr>
                      <a:r>
                        <a:rPr b="1" i="0" lang="es-AR" sz="1200" u="none" cap="none" strike="noStrike">
                          <a:solidFill>
                            <a:schemeClr val="lt1"/>
                          </a:solidFill>
                          <a:latin typeface="Calibri"/>
                          <a:ea typeface="Calibri"/>
                          <a:cs typeface="Calibri"/>
                          <a:sym typeface="Calibri"/>
                        </a:rPr>
                        <a:t>Metas</a:t>
                      </a:r>
                      <a:endParaRPr b="0" i="0" sz="12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1"/>
                        </a:buClr>
                        <a:buSzPts val="1200"/>
                        <a:buFont typeface="Calibri"/>
                        <a:buNone/>
                      </a:pPr>
                      <a:r>
                        <a:rPr b="1" i="0" lang="es-AR" sz="1200" u="none" cap="none" strike="noStrike">
                          <a:solidFill>
                            <a:schemeClr val="lt1"/>
                          </a:solidFill>
                          <a:latin typeface="Calibri"/>
                          <a:ea typeface="Calibri"/>
                          <a:cs typeface="Calibri"/>
                          <a:sym typeface="Calibri"/>
                        </a:rPr>
                        <a:t>Medios de verificación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1"/>
                        </a:buClr>
                        <a:buSzPts val="1200"/>
                        <a:buFont typeface="Calibri"/>
                        <a:buNone/>
                      </a:pPr>
                      <a:r>
                        <a:rPr b="1" i="0" lang="es-AR" sz="1200" u="none" cap="none" strike="noStrike">
                          <a:solidFill>
                            <a:schemeClr val="lt1"/>
                          </a:solidFill>
                          <a:latin typeface="Calibri"/>
                          <a:ea typeface="Calibri"/>
                          <a:cs typeface="Calibri"/>
                          <a:sym typeface="Calibri"/>
                        </a:rPr>
                        <a:t>Proyectos / actividades</a:t>
                      </a:r>
                      <a:endParaRPr b="0" i="0" sz="12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1"/>
                        </a:buClr>
                        <a:buSzPts val="1200"/>
                        <a:buFont typeface="Calibri"/>
                        <a:buNone/>
                      </a:pPr>
                      <a:r>
                        <a:rPr b="1" i="0" lang="es-AR" sz="1200" u="none" cap="none" strike="noStrike">
                          <a:solidFill>
                            <a:schemeClr val="lt1"/>
                          </a:solidFill>
                          <a:latin typeface="Calibri"/>
                          <a:ea typeface="Calibri"/>
                          <a:cs typeface="Calibri"/>
                          <a:sym typeface="Calibri"/>
                        </a:rPr>
                        <a:t>Resultados esperados </a:t>
                      </a:r>
                      <a:endParaRPr b="0" i="0" sz="1200" u="none" cap="none" strike="noStrike">
                        <a:solidFill>
                          <a:schemeClr val="lt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2060"/>
                    </a:solidFill>
                  </a:tcPr>
                </a:tc>
              </a:tr>
              <a:tr h="1041400">
                <a:tc>
                  <a:txBody>
                    <a:bodyPr/>
                    <a:lstStyle/>
                    <a:p>
                      <a:pPr indent="0" lvl="0" marL="0" marR="0" rtl="0" algn="ctr">
                        <a:lnSpc>
                          <a:spcPct val="100000"/>
                        </a:lnSpc>
                        <a:spcBef>
                          <a:spcPts val="0"/>
                        </a:spcBef>
                        <a:spcAft>
                          <a:spcPts val="0"/>
                        </a:spcAft>
                        <a:buClr>
                          <a:schemeClr val="dk1"/>
                        </a:buClr>
                        <a:buSzPts val="1000"/>
                        <a:buFont typeface="Calibri"/>
                        <a:buNone/>
                      </a:pPr>
                      <a:r>
                        <a:rPr b="1" i="0" lang="es-AR" sz="1000" u="none" cap="none" strike="noStrike">
                          <a:solidFill>
                            <a:schemeClr val="dk1"/>
                          </a:solidFill>
                          <a:latin typeface="Calibri"/>
                          <a:ea typeface="Calibri"/>
                          <a:cs typeface="Calibri"/>
                          <a:sym typeface="Calibri"/>
                        </a:rPr>
                        <a:t>4</a:t>
                      </a:r>
                      <a:endParaRPr b="0" i="0" sz="10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Desarrollar capacidades (conocimientos + habilidades) en las trabajadoras sexuales sobre salud y sus derechos y la elaboración de una guía de recursos locales a donde puedan recurrir</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Al menos 50 trabajadoras sexuales capacitadas en materia de derechos y salud.</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rgbClr val="000000"/>
                        </a:buClr>
                        <a:buSzPts val="900"/>
                        <a:buFont typeface="Noto Sans Symbols"/>
                        <a:buChar char="▪"/>
                      </a:pPr>
                      <a:r>
                        <a:rPr b="0" i="0" lang="es-AR" sz="900" u="none" cap="none" strike="noStrike">
                          <a:solidFill>
                            <a:srgbClr val="000000"/>
                          </a:solidFill>
                          <a:latin typeface="Calibri"/>
                          <a:ea typeface="Calibri"/>
                          <a:cs typeface="Calibri"/>
                          <a:sym typeface="Calibri"/>
                        </a:rPr>
                        <a:t>Registro de asistentes a las capacitaciones</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rgbClr val="000000"/>
                        </a:buClr>
                        <a:buSzPts val="900"/>
                        <a:buFont typeface="Noto Sans Symbols"/>
                        <a:buChar char="▪"/>
                      </a:pPr>
                      <a:r>
                        <a:rPr b="0" i="0" lang="es-AR" sz="900" u="none" cap="none" strike="noStrike">
                          <a:solidFill>
                            <a:srgbClr val="000000"/>
                          </a:solidFill>
                          <a:latin typeface="Calibri"/>
                          <a:ea typeface="Calibri"/>
                          <a:cs typeface="Calibri"/>
                          <a:sym typeface="Calibri"/>
                        </a:rPr>
                        <a:t>Realización de encuestas a las que asistan al taller.</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Diseño del taller y la encuesta</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Convocatoria y organización </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Evaluación </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Elaboración de guía de recursos viendo en los talleres qué necesitan las trabajadoras sexuales.</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Convocatoria para ser referentes zonales</a:t>
                      </a:r>
                      <a:r>
                        <a:rPr b="1" i="0" lang="es-AR" sz="900" u="none" cap="none" strike="noStrike">
                          <a:solidFill>
                            <a:schemeClr val="dk1"/>
                          </a:solidFill>
                          <a:latin typeface="Calibri"/>
                          <a:ea typeface="Calibri"/>
                          <a:cs typeface="Calibri"/>
                          <a:sym typeface="Calibri"/>
                        </a:rPr>
                        <a:t> </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 Realización y tabulación de las encuestas realizadas luego de los talleres.  </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Realización de dos talleres/charlas mensuales. </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Materiales elaborados para el taller</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Guía de recursos de organizaciones que trabajan en materia de derechos y salud</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r>
              <a:tr h="2395550">
                <a:tc>
                  <a:txBody>
                    <a:bodyPr/>
                    <a:lstStyle/>
                    <a:p>
                      <a:pPr indent="0" lvl="0" marL="0" marR="0" rtl="0" algn="ctr">
                        <a:lnSpc>
                          <a:spcPct val="100000"/>
                        </a:lnSpc>
                        <a:spcBef>
                          <a:spcPts val="0"/>
                        </a:spcBef>
                        <a:spcAft>
                          <a:spcPts val="0"/>
                        </a:spcAft>
                        <a:buClr>
                          <a:schemeClr val="dk1"/>
                        </a:buClr>
                        <a:buSzPts val="1000"/>
                        <a:buFont typeface="Calibri"/>
                        <a:buNone/>
                      </a:pPr>
                      <a:r>
                        <a:rPr b="1" i="0" lang="es-AR" sz="1000" u="none" cap="none" strike="noStrike">
                          <a:solidFill>
                            <a:schemeClr val="dk1"/>
                          </a:solidFill>
                          <a:latin typeface="Calibri"/>
                          <a:ea typeface="Calibri"/>
                          <a:cs typeface="Calibri"/>
                          <a:sym typeface="Calibri"/>
                        </a:rPr>
                        <a:t>5</a:t>
                      </a:r>
                      <a:endParaRPr b="0" i="0" sz="10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Aumentar la visibilidad en la agenda mediática de  la problemática del trabajo sexual y las actividades institucionales de AMMAR.</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Al menos una aparición mensual de la temática y/o la organización en medios locales.</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Monitoreo de prensa en medios gráficos y radiales. Clipping de medios.   </a:t>
                      </a:r>
                      <a:endParaRPr b="1"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Convocatoria para la conformación de un equipo de comunicadores para integrar el equipo de prensa de AMMAR.</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Capacitación del equipo con los responsables de prensa de AMMAR Nacional.</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Diseño de una modalidad operativa de trabajo.</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Realización de un estudio de consumos culturales que se incluya en la otra encuesta, para usos posteriores.</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Abogacía en Medios: </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Análisis de Clipping sobre la temática.</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Contacto personal y correo directo con los periodistas seleccionados.</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Resumen de noticias sobre AMMAR y el trabajo sexual.</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Seminarios con los periodistas, desayunos de trabajo, acerca de la temática.</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Elaboración de una fuente de recursos para los periodistas.</a:t>
                      </a:r>
                      <a:endParaRPr/>
                    </a:p>
                    <a:p>
                      <a:pPr indent="-57150" lvl="0" marL="0" marR="0" rtl="0" algn="l">
                        <a:lnSpc>
                          <a:spcPct val="100000"/>
                        </a:lnSpc>
                        <a:spcBef>
                          <a:spcPts val="0"/>
                        </a:spcBef>
                        <a:spcAft>
                          <a:spcPts val="0"/>
                        </a:spcAft>
                        <a:buClr>
                          <a:schemeClr val="dk1"/>
                        </a:buClr>
                        <a:buSzPts val="900"/>
                        <a:buFont typeface="Times New Roman"/>
                        <a:buChar char="-"/>
                      </a:pPr>
                      <a:r>
                        <a:rPr b="0" i="0" lang="es-AR" sz="900" u="none" cap="none" strike="noStrike">
                          <a:solidFill>
                            <a:schemeClr val="dk1"/>
                          </a:solidFill>
                          <a:latin typeface="Calibri"/>
                          <a:ea typeface="Calibri"/>
                          <a:cs typeface="Calibri"/>
                          <a:sym typeface="Calibri"/>
                        </a:rPr>
                        <a:t>Confección de una agenda mensual de eventos relacionados con la temática.</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c>
                  <a:txBody>
                    <a:bodyPr/>
                    <a:lstStyle/>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Equipo de comunicación en funcionamiento.</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Gestión de al menos una nota o gacetilla al mes.</a:t>
                      </a:r>
                      <a:endParaRPr b="0" i="0" sz="900" u="none" cap="none" strike="noStrike">
                        <a:solidFill>
                          <a:schemeClr val="dk1"/>
                        </a:solidFill>
                        <a:latin typeface="Calibri"/>
                        <a:ea typeface="Calibri"/>
                        <a:cs typeface="Calibri"/>
                        <a:sym typeface="Calibri"/>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Contactos con periodistas.</a:t>
                      </a:r>
                      <a:endParaRPr/>
                    </a:p>
                    <a:p>
                      <a:pPr indent="-57150" lvl="0" marL="0" marR="0" rtl="0" algn="l">
                        <a:lnSpc>
                          <a:spcPct val="100000"/>
                        </a:lnSpc>
                        <a:spcBef>
                          <a:spcPts val="0"/>
                        </a:spcBef>
                        <a:spcAft>
                          <a:spcPts val="0"/>
                        </a:spcAft>
                        <a:buClr>
                          <a:schemeClr val="dk1"/>
                        </a:buClr>
                        <a:buSzPts val="900"/>
                        <a:buFont typeface="Noto Sans Symbols"/>
                        <a:buChar char="▪"/>
                      </a:pPr>
                      <a:r>
                        <a:rPr b="0" i="0" lang="es-AR" sz="900" u="none" cap="none" strike="noStrike">
                          <a:solidFill>
                            <a:schemeClr val="dk1"/>
                          </a:solidFill>
                          <a:latin typeface="Calibri"/>
                          <a:ea typeface="Calibri"/>
                          <a:cs typeface="Calibri"/>
                          <a:sym typeface="Calibri"/>
                        </a:rPr>
                        <a:t>Agenda de medios interesada en la temática.</a:t>
                      </a:r>
                      <a:r>
                        <a:rPr b="1" i="0" lang="es-AR" sz="900" u="none" cap="none" strike="noStrike">
                          <a:solidFill>
                            <a:schemeClr val="dk1"/>
                          </a:solidFill>
                          <a:latin typeface="Calibri"/>
                          <a:ea typeface="Calibri"/>
                          <a:cs typeface="Calibri"/>
                          <a:sym typeface="Calibri"/>
                        </a:rPr>
                        <a:t> </a:t>
                      </a:r>
                      <a:endParaRPr b="0" i="0" sz="9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A6BEDF"/>
                    </a:solidFill>
                  </a:tcPr>
                </a:tc>
              </a:tr>
            </a:tbl>
          </a:graphicData>
        </a:graphic>
      </p:graphicFrame>
      <p:sp>
        <p:nvSpPr>
          <p:cNvPr id="205" name="Google Shape;205;p26"/>
          <p:cNvSpPr/>
          <p:nvPr/>
        </p:nvSpPr>
        <p:spPr>
          <a:xfrm>
            <a:off x="0" y="6462713"/>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27"/>
          <p:cNvSpPr txBox="1"/>
          <p:nvPr>
            <p:ph type="title"/>
          </p:nvPr>
        </p:nvSpPr>
        <p:spPr>
          <a:xfrm>
            <a:off x="468313" y="95250"/>
            <a:ext cx="8002587" cy="63023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Calibri"/>
              <a:buNone/>
            </a:pPr>
            <a:r>
              <a:rPr b="1" lang="es-AR" sz="3600">
                <a:latin typeface="Calibri"/>
                <a:ea typeface="Calibri"/>
                <a:cs typeface="Calibri"/>
                <a:sym typeface="Calibri"/>
              </a:rPr>
              <a:t>Cuadro de Correspondencia (Ej. 2) </a:t>
            </a:r>
            <a:endParaRPr/>
          </a:p>
        </p:txBody>
      </p:sp>
      <p:graphicFrame>
        <p:nvGraphicFramePr>
          <p:cNvPr id="212" name="Google Shape;212;p27"/>
          <p:cNvGraphicFramePr/>
          <p:nvPr/>
        </p:nvGraphicFramePr>
        <p:xfrm>
          <a:off x="395288" y="836613"/>
          <a:ext cx="3000000" cy="3000000"/>
        </p:xfrm>
        <a:graphic>
          <a:graphicData uri="http://schemas.openxmlformats.org/drawingml/2006/table">
            <a:tbl>
              <a:tblPr>
                <a:noFill/>
                <a:tableStyleId>{06DA8694-CE3F-48A0-B207-0C015CEE23C7}</a:tableStyleId>
              </a:tblPr>
              <a:tblGrid>
                <a:gridCol w="1646225"/>
                <a:gridCol w="1646250"/>
                <a:gridCol w="1644650"/>
                <a:gridCol w="1646225"/>
                <a:gridCol w="1646250"/>
              </a:tblGrid>
              <a:tr h="180975">
                <a:tc>
                  <a:txBody>
                    <a:bodyPr/>
                    <a:lstStyle/>
                    <a:p>
                      <a:pPr indent="0" lvl="0" marL="0" marR="0" rtl="0" algn="ctr">
                        <a:lnSpc>
                          <a:spcPct val="100000"/>
                        </a:lnSpc>
                        <a:spcBef>
                          <a:spcPts val="0"/>
                        </a:spcBef>
                        <a:spcAft>
                          <a:spcPts val="0"/>
                        </a:spcAft>
                        <a:buClr>
                          <a:schemeClr val="lt2"/>
                        </a:buClr>
                        <a:buSzPts val="900"/>
                        <a:buFont typeface="Noto Sans Symbols"/>
                        <a:buNone/>
                      </a:pPr>
                      <a:r>
                        <a:rPr b="1" i="0" lang="es-AR" sz="1200" u="none" cap="none" strike="noStrike">
                          <a:solidFill>
                            <a:schemeClr val="lt1"/>
                          </a:solidFill>
                          <a:latin typeface="Calibri"/>
                          <a:ea typeface="Calibri"/>
                          <a:cs typeface="Calibri"/>
                          <a:sym typeface="Calibri"/>
                        </a:rPr>
                        <a:t>OBJETIVO</a:t>
                      </a:r>
                      <a:endParaRPr/>
                    </a:p>
                    <a:p>
                      <a:pPr indent="0" lvl="0" marL="0" marR="0" rtl="0" algn="ctr">
                        <a:lnSpc>
                          <a:spcPct val="100000"/>
                        </a:lnSpc>
                        <a:spcBef>
                          <a:spcPts val="240"/>
                        </a:spcBef>
                        <a:spcAft>
                          <a:spcPts val="0"/>
                        </a:spcAft>
                        <a:buClr>
                          <a:schemeClr val="lt2"/>
                        </a:buClr>
                        <a:buSzPts val="900"/>
                        <a:buFont typeface="Noto Sans Symbols"/>
                        <a:buNone/>
                      </a:pPr>
                      <a:r>
                        <a:rPr b="1" i="0" lang="es-AR" sz="1200" u="none" cap="none" strike="noStrike">
                          <a:solidFill>
                            <a:schemeClr val="lt1"/>
                          </a:solidFill>
                          <a:latin typeface="Calibri"/>
                          <a:ea typeface="Calibri"/>
                          <a:cs typeface="Calibri"/>
                          <a:sym typeface="Calibri"/>
                        </a:rPr>
                        <a:t>específico</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2"/>
                        </a:buClr>
                        <a:buSzPts val="900"/>
                        <a:buFont typeface="Noto Sans Symbols"/>
                        <a:buNone/>
                      </a:pPr>
                      <a:r>
                        <a:rPr b="1" i="0" lang="es-AR" sz="1200" u="none" cap="none" strike="noStrike">
                          <a:solidFill>
                            <a:schemeClr val="lt1"/>
                          </a:solidFill>
                          <a:latin typeface="Calibri"/>
                          <a:ea typeface="Calibri"/>
                          <a:cs typeface="Calibri"/>
                          <a:sym typeface="Calibri"/>
                        </a:rPr>
                        <a:t>METAS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2"/>
                        </a:buClr>
                        <a:buSzPts val="900"/>
                        <a:buFont typeface="Noto Sans Symbols"/>
                        <a:buNone/>
                      </a:pPr>
                      <a:r>
                        <a:rPr b="1" i="0" lang="es-AR" sz="1200" u="none" cap="none" strike="noStrike">
                          <a:solidFill>
                            <a:schemeClr val="lt1"/>
                          </a:solidFill>
                          <a:latin typeface="Calibri"/>
                          <a:ea typeface="Calibri"/>
                          <a:cs typeface="Calibri"/>
                          <a:sym typeface="Calibri"/>
                        </a:rPr>
                        <a:t>MEDIOS DE VERIFICACION (Evidencias)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2"/>
                        </a:buClr>
                        <a:buSzPts val="900"/>
                        <a:buFont typeface="Noto Sans Symbols"/>
                        <a:buNone/>
                      </a:pPr>
                      <a:r>
                        <a:rPr b="1" i="0" lang="es-AR" sz="1200" u="none" cap="none" strike="noStrike">
                          <a:solidFill>
                            <a:schemeClr val="lt1"/>
                          </a:solidFill>
                          <a:latin typeface="Calibri"/>
                          <a:ea typeface="Calibri"/>
                          <a:cs typeface="Calibri"/>
                          <a:sym typeface="Calibri"/>
                        </a:rPr>
                        <a:t>ACTIVIDADES</a:t>
                      </a:r>
                      <a:endParaRPr/>
                    </a:p>
                    <a:p>
                      <a:pPr indent="0" lvl="0" marL="0" marR="0" rtl="0" algn="ctr">
                        <a:lnSpc>
                          <a:spcPct val="100000"/>
                        </a:lnSpc>
                        <a:spcBef>
                          <a:spcPts val="240"/>
                        </a:spcBef>
                        <a:spcAft>
                          <a:spcPts val="0"/>
                        </a:spcAft>
                        <a:buClr>
                          <a:schemeClr val="lt2"/>
                        </a:buClr>
                        <a:buSzPts val="900"/>
                        <a:buFont typeface="Noto Sans Symbols"/>
                        <a:buNone/>
                      </a:pPr>
                      <a:r>
                        <a:t/>
                      </a:r>
                      <a:endParaRPr b="1" i="0" sz="1200" u="none" cap="none" strike="noStrike">
                        <a:solidFill>
                          <a:schemeClr val="lt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2060"/>
                    </a:solidFill>
                  </a:tcPr>
                </a:tc>
                <a:tc>
                  <a:txBody>
                    <a:bodyPr/>
                    <a:lstStyle/>
                    <a:p>
                      <a:pPr indent="0" lvl="0" marL="0" marR="0" rtl="0" algn="ctr">
                        <a:lnSpc>
                          <a:spcPct val="100000"/>
                        </a:lnSpc>
                        <a:spcBef>
                          <a:spcPts val="0"/>
                        </a:spcBef>
                        <a:spcAft>
                          <a:spcPts val="0"/>
                        </a:spcAft>
                        <a:buClr>
                          <a:schemeClr val="lt2"/>
                        </a:buClr>
                        <a:buSzPts val="900"/>
                        <a:buFont typeface="Noto Sans Symbols"/>
                        <a:buNone/>
                      </a:pPr>
                      <a:r>
                        <a:rPr b="1" i="0" lang="es-AR" sz="1200" u="none" cap="none" strike="noStrike">
                          <a:solidFill>
                            <a:schemeClr val="lt1"/>
                          </a:solidFill>
                          <a:latin typeface="Calibri"/>
                          <a:ea typeface="Calibri"/>
                          <a:cs typeface="Calibri"/>
                          <a:sym typeface="Calibri"/>
                        </a:rPr>
                        <a:t>RESULTADOS</a:t>
                      </a:r>
                      <a:endParaRPr/>
                    </a:p>
                    <a:p>
                      <a:pPr indent="0" lvl="0" marL="0" marR="0" rtl="0" algn="ctr">
                        <a:lnSpc>
                          <a:spcPct val="100000"/>
                        </a:lnSpc>
                        <a:spcBef>
                          <a:spcPts val="240"/>
                        </a:spcBef>
                        <a:spcAft>
                          <a:spcPts val="0"/>
                        </a:spcAft>
                        <a:buClr>
                          <a:schemeClr val="lt2"/>
                        </a:buClr>
                        <a:buSzPts val="900"/>
                        <a:buFont typeface="Noto Sans Symbols"/>
                        <a:buNone/>
                      </a:pPr>
                      <a:r>
                        <a:rPr b="1" i="0" lang="es-AR" sz="1200" u="none" cap="none" strike="noStrike">
                          <a:solidFill>
                            <a:schemeClr val="lt1"/>
                          </a:solidFill>
                          <a:latin typeface="Calibri"/>
                          <a:ea typeface="Calibri"/>
                          <a:cs typeface="Calibri"/>
                          <a:sym typeface="Calibri"/>
                        </a:rPr>
                        <a:t>ESPERADOS </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2060"/>
                    </a:solidFill>
                  </a:tcPr>
                </a:tc>
              </a:tr>
              <a:tr h="2265375">
                <a:tc>
                  <a:txBody>
                    <a:bodyPr/>
                    <a:lstStyle/>
                    <a:p>
                      <a:pPr indent="0" lvl="0" marL="0" marR="0" rtl="0" algn="l">
                        <a:lnSpc>
                          <a:spcPct val="100000"/>
                        </a:lnSpc>
                        <a:spcBef>
                          <a:spcPts val="0"/>
                        </a:spcBef>
                        <a:spcAft>
                          <a:spcPts val="0"/>
                        </a:spcAft>
                        <a:buClr>
                          <a:schemeClr val="lt2"/>
                        </a:buClr>
                        <a:buSzPts val="975"/>
                        <a:buFont typeface="Noto Sans Symbols"/>
                        <a:buNone/>
                      </a:pPr>
                      <a:r>
                        <a:rPr b="1" i="0" lang="es-AR" sz="1300" u="none" cap="none" strike="noStrike">
                          <a:solidFill>
                            <a:srgbClr val="000000"/>
                          </a:solidFill>
                          <a:latin typeface="Calibri"/>
                          <a:ea typeface="Calibri"/>
                          <a:cs typeface="Calibri"/>
                          <a:sym typeface="Calibri"/>
                        </a:rPr>
                        <a:t>Incrementar la visibilidad pública de la </a:t>
                      </a:r>
                      <a:r>
                        <a:rPr b="1" i="0" lang="es-AR" sz="1300" u="sng" cap="none" strike="noStrike">
                          <a:solidFill>
                            <a:srgbClr val="000000"/>
                          </a:solidFill>
                          <a:latin typeface="Calibri"/>
                          <a:ea typeface="Calibri"/>
                          <a:cs typeface="Calibri"/>
                          <a:sym typeface="Calibri"/>
                        </a:rPr>
                        <a:t>Red de Mujeres Solidarias (RMS)</a:t>
                      </a:r>
                      <a:r>
                        <a:rPr b="1" i="0" lang="es-AR" sz="1300" u="none" cap="none" strike="noStrike">
                          <a:solidFill>
                            <a:srgbClr val="000000"/>
                          </a:solidFill>
                          <a:latin typeface="Calibri"/>
                          <a:ea typeface="Calibri"/>
                          <a:cs typeface="Calibri"/>
                          <a:sym typeface="Calibri"/>
                        </a:rPr>
                        <a:t>: sus objetivos, prioridades y logros. </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61912" lvl="0" marL="0" marR="0" rtl="0" algn="l">
                        <a:lnSpc>
                          <a:spcPct val="100000"/>
                        </a:lnSpc>
                        <a:spcBef>
                          <a:spcPts val="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Al menos X apariciones en los medios gráficos y/o televisivos y/o radiales de cobertura nacional en el término de X meses. </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Un incremento del X % en las referencias a la RMS  en los medios gráficos de cobertura nacional en el lapso de un año.</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Al menos X participaciones en eventos, congresos, reuniones que aborden la temática.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61912" lvl="0" marL="0" marR="0" rtl="0" algn="l">
                        <a:lnSpc>
                          <a:spcPct val="100000"/>
                        </a:lnSpc>
                        <a:spcBef>
                          <a:spcPts val="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Monitoreo de prensa gráfica, radial y televisiva.</a:t>
                      </a:r>
                      <a:endParaRPr/>
                    </a:p>
                    <a:p>
                      <a:pPr indent="0" lvl="0" marL="0" marR="0" rtl="0" algn="l">
                        <a:lnSpc>
                          <a:spcPct val="100000"/>
                        </a:lnSpc>
                        <a:spcBef>
                          <a:spcPts val="260"/>
                        </a:spcBef>
                        <a:spcAft>
                          <a:spcPts val="0"/>
                        </a:spcAft>
                        <a:buClr>
                          <a:schemeClr val="lt2"/>
                        </a:buClr>
                        <a:buSzPts val="975"/>
                        <a:buFont typeface="Noto Sans Symbols"/>
                        <a:buNone/>
                      </a:pPr>
                      <a:r>
                        <a:rPr b="1" i="0" lang="es-AR" sz="1300" u="none" cap="none" strike="noStrike">
                          <a:solidFill>
                            <a:srgbClr val="000000"/>
                          </a:solidFill>
                          <a:latin typeface="Calibri"/>
                          <a:ea typeface="Calibri"/>
                          <a:cs typeface="Calibri"/>
                          <a:sym typeface="Calibri"/>
                        </a:rPr>
                        <a:t> </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Clipping de medios.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61912" lvl="0" marL="0" marR="0" rtl="0" algn="l">
                        <a:lnSpc>
                          <a:spcPct val="100000"/>
                        </a:lnSpc>
                        <a:spcBef>
                          <a:spcPts val="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Elaboración de gacetillas y boletines de prensa. </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Publicación y distribución de la Revista X. </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Elaboración de sistematización de la experiencia de la Red para su divulgación en reuniones, congresos, foros, etc. </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Elaboración de una serie de materiales de comunicación institucional: Web; folleto; etc.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c>
                  <a:txBody>
                    <a:bodyPr/>
                    <a:lstStyle/>
                    <a:p>
                      <a:pPr indent="-61912" lvl="0" marL="0" marR="0" rtl="0" algn="l">
                        <a:lnSpc>
                          <a:spcPct val="100000"/>
                        </a:lnSpc>
                        <a:spcBef>
                          <a:spcPts val="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X gacetillas y boletines distribuidos</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X revistas editadas y distribuidas.</a:t>
                      </a:r>
                      <a:endParaRPr/>
                    </a:p>
                    <a:p>
                      <a:pPr indent="-61912" lvl="0" marL="0" marR="0" rtl="0" algn="l">
                        <a:lnSpc>
                          <a:spcPct val="100000"/>
                        </a:lnSpc>
                        <a:spcBef>
                          <a:spcPts val="260"/>
                        </a:spcBef>
                        <a:spcAft>
                          <a:spcPts val="0"/>
                        </a:spcAft>
                        <a:buClr>
                          <a:schemeClr val="lt2"/>
                        </a:buClr>
                        <a:buSzPts val="975"/>
                        <a:buFont typeface="Noto Sans Symbols"/>
                        <a:buChar char="🞐"/>
                      </a:pPr>
                      <a:r>
                        <a:rPr b="1" i="0" lang="es-AR" sz="1300" u="none" cap="none" strike="noStrike">
                          <a:solidFill>
                            <a:srgbClr val="000000"/>
                          </a:solidFill>
                          <a:latin typeface="Calibri"/>
                          <a:ea typeface="Calibri"/>
                          <a:cs typeface="Calibri"/>
                          <a:sym typeface="Calibri"/>
                        </a:rPr>
                        <a:t>  Un documento de sistematización de la experiencia publicado. </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BED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28"/>
          <p:cNvSpPr txBox="1"/>
          <p:nvPr>
            <p:ph idx="1" type="body"/>
          </p:nvPr>
        </p:nvSpPr>
        <p:spPr>
          <a:xfrm>
            <a:off x="457200" y="1600200"/>
            <a:ext cx="8229600" cy="4852988"/>
          </a:xfrm>
          <a:prstGeom prst="rect">
            <a:avLst/>
          </a:prstGeom>
          <a:noFill/>
          <a:ln>
            <a:noFill/>
          </a:ln>
        </p:spPr>
        <p:txBody>
          <a:bodyPr anchorCtr="0" anchor="t" bIns="45700" lIns="91425" spcFirstLastPara="1" rIns="91425" wrap="square" tIns="45700">
            <a:noAutofit/>
          </a:bodyPr>
          <a:lstStyle/>
          <a:p>
            <a:pPr indent="-152400" lvl="0" marL="365760" rtl="0" algn="l">
              <a:lnSpc>
                <a:spcPct val="80000"/>
              </a:lnSpc>
              <a:spcBef>
                <a:spcPts val="0"/>
              </a:spcBef>
              <a:spcAft>
                <a:spcPts val="0"/>
              </a:spcAft>
              <a:buSzPts val="1632"/>
              <a:buNone/>
            </a:pPr>
            <a:r>
              <a:t/>
            </a:r>
            <a:endParaRPr b="1" sz="2400">
              <a:latin typeface="Calibri"/>
              <a:ea typeface="Calibri"/>
              <a:cs typeface="Calibri"/>
              <a:sym typeface="Calibri"/>
            </a:endParaRPr>
          </a:p>
          <a:p>
            <a:pPr indent="-256032" lvl="0" marL="365760" rtl="0" algn="l">
              <a:lnSpc>
                <a:spcPct val="80000"/>
              </a:lnSpc>
              <a:spcBef>
                <a:spcPts val="400"/>
              </a:spcBef>
              <a:spcAft>
                <a:spcPts val="0"/>
              </a:spcAft>
              <a:buSzPts val="1632"/>
              <a:buChar char="🞂"/>
            </a:pPr>
            <a:r>
              <a:rPr lang="es-AR" sz="2400">
                <a:latin typeface="Calibri"/>
                <a:ea typeface="Calibri"/>
                <a:cs typeface="Calibri"/>
                <a:sym typeface="Calibri"/>
              </a:rPr>
              <a:t>Es un recurso útil</a:t>
            </a:r>
            <a:r>
              <a:rPr b="1" lang="es-AR" sz="2400">
                <a:latin typeface="Calibri"/>
                <a:ea typeface="Calibri"/>
                <a:cs typeface="Calibri"/>
                <a:sym typeface="Calibri"/>
              </a:rPr>
              <a:t> </a:t>
            </a:r>
            <a:r>
              <a:rPr lang="es-AR" sz="2400">
                <a:latin typeface="Calibri"/>
                <a:ea typeface="Calibri"/>
                <a:cs typeface="Calibri"/>
                <a:sym typeface="Calibri"/>
              </a:rPr>
              <a:t>para el</a:t>
            </a:r>
            <a:r>
              <a:rPr b="1" lang="es-AR" sz="2400">
                <a:latin typeface="Calibri"/>
                <a:ea typeface="Calibri"/>
                <a:cs typeface="Calibri"/>
                <a:sym typeface="Calibri"/>
              </a:rPr>
              <a:t> seguimiento de la gestión.</a:t>
            </a:r>
            <a:endParaRPr/>
          </a:p>
          <a:p>
            <a:pPr indent="-256032" lvl="0" marL="365760" rtl="0" algn="l">
              <a:lnSpc>
                <a:spcPct val="80000"/>
              </a:lnSpc>
              <a:spcBef>
                <a:spcPts val="400"/>
              </a:spcBef>
              <a:spcAft>
                <a:spcPts val="0"/>
              </a:spcAft>
              <a:buSzPts val="1632"/>
              <a:buFont typeface="Noto Sans Symbols"/>
              <a:buNone/>
            </a:pPr>
            <a:r>
              <a:t/>
            </a:r>
            <a:endParaRPr b="1" sz="2400">
              <a:latin typeface="Calibri"/>
              <a:ea typeface="Calibri"/>
              <a:cs typeface="Calibri"/>
              <a:sym typeface="Calibri"/>
            </a:endParaRPr>
          </a:p>
          <a:p>
            <a:pPr indent="-256032" lvl="0" marL="365760" rtl="0" algn="l">
              <a:lnSpc>
                <a:spcPct val="80000"/>
              </a:lnSpc>
              <a:spcBef>
                <a:spcPts val="400"/>
              </a:spcBef>
              <a:spcAft>
                <a:spcPts val="0"/>
              </a:spcAft>
              <a:buSzPts val="1632"/>
              <a:buChar char="🞂"/>
            </a:pPr>
            <a:r>
              <a:rPr lang="es-AR" sz="2400">
                <a:latin typeface="Calibri"/>
                <a:ea typeface="Calibri"/>
                <a:cs typeface="Calibri"/>
                <a:sym typeface="Calibri"/>
              </a:rPr>
              <a:t>Sirve para: </a:t>
            </a:r>
            <a:endParaRPr/>
          </a:p>
          <a:p>
            <a:pPr indent="-256032" lvl="0" marL="365760" rtl="0" algn="l">
              <a:lnSpc>
                <a:spcPct val="80000"/>
              </a:lnSpc>
              <a:spcBef>
                <a:spcPts val="400"/>
              </a:spcBef>
              <a:spcAft>
                <a:spcPts val="0"/>
              </a:spcAft>
              <a:buSzPts val="1632"/>
              <a:buFont typeface="Noto Sans Symbols"/>
              <a:buNone/>
            </a:pPr>
            <a:r>
              <a:t/>
            </a:r>
            <a:endParaRPr sz="2400">
              <a:latin typeface="Calibri"/>
              <a:ea typeface="Calibri"/>
              <a:cs typeface="Calibri"/>
              <a:sym typeface="Calibri"/>
            </a:endParaRPr>
          </a:p>
          <a:p>
            <a:pPr indent="-228600" lvl="2" marL="859536" rtl="0" algn="l">
              <a:lnSpc>
                <a:spcPct val="80000"/>
              </a:lnSpc>
              <a:spcBef>
                <a:spcPts val="350"/>
              </a:spcBef>
              <a:spcAft>
                <a:spcPts val="0"/>
              </a:spcAft>
              <a:buClr>
                <a:schemeClr val="hlink"/>
              </a:buClr>
              <a:buSzPts val="2400"/>
              <a:buFont typeface="Noto Sans Symbols"/>
              <a:buChar char="⮚"/>
            </a:pPr>
            <a:r>
              <a:rPr b="1" lang="es-AR" sz="2400">
                <a:latin typeface="Calibri"/>
                <a:ea typeface="Calibri"/>
                <a:cs typeface="Calibri"/>
                <a:sym typeface="Calibri"/>
              </a:rPr>
              <a:t>Ordenar cronológicamente las actividades. </a:t>
            </a:r>
            <a:endParaRPr/>
          </a:p>
          <a:p>
            <a:pPr indent="-228600" lvl="2" marL="859536" rtl="0" algn="l">
              <a:lnSpc>
                <a:spcPct val="80000"/>
              </a:lnSpc>
              <a:spcBef>
                <a:spcPts val="350"/>
              </a:spcBef>
              <a:spcAft>
                <a:spcPts val="0"/>
              </a:spcAft>
              <a:buClr>
                <a:schemeClr val="hlink"/>
              </a:buClr>
              <a:buSzPts val="2400"/>
              <a:buFont typeface="Noto Sans Symbols"/>
              <a:buNone/>
            </a:pPr>
            <a:r>
              <a:t/>
            </a:r>
            <a:endParaRPr b="1" sz="2400">
              <a:latin typeface="Calibri"/>
              <a:ea typeface="Calibri"/>
              <a:cs typeface="Calibri"/>
              <a:sym typeface="Calibri"/>
            </a:endParaRPr>
          </a:p>
          <a:p>
            <a:pPr indent="-228600" lvl="2" marL="859536" rtl="0" algn="l">
              <a:lnSpc>
                <a:spcPct val="80000"/>
              </a:lnSpc>
              <a:spcBef>
                <a:spcPts val="350"/>
              </a:spcBef>
              <a:spcAft>
                <a:spcPts val="0"/>
              </a:spcAft>
              <a:buClr>
                <a:schemeClr val="hlink"/>
              </a:buClr>
              <a:buSzPts val="2400"/>
              <a:buFont typeface="Noto Sans Symbols"/>
              <a:buChar char="⮚"/>
            </a:pPr>
            <a:r>
              <a:rPr b="1" lang="es-AR" sz="2400">
                <a:latin typeface="Calibri"/>
                <a:ea typeface="Calibri"/>
                <a:cs typeface="Calibri"/>
                <a:sym typeface="Calibri"/>
              </a:rPr>
              <a:t>Visualizar el conjunto de actividades que demanda la realización de un determinado proyecto. </a:t>
            </a:r>
            <a:endParaRPr/>
          </a:p>
          <a:p>
            <a:pPr indent="-152400" lvl="0" marL="365760" rtl="0" algn="l">
              <a:lnSpc>
                <a:spcPct val="80000"/>
              </a:lnSpc>
              <a:spcBef>
                <a:spcPts val="400"/>
              </a:spcBef>
              <a:spcAft>
                <a:spcPts val="0"/>
              </a:spcAft>
              <a:buSzPts val="1632"/>
              <a:buNone/>
            </a:pPr>
            <a:r>
              <a:t/>
            </a:r>
            <a:endParaRPr b="1" sz="2400">
              <a:latin typeface="Calibri"/>
              <a:ea typeface="Calibri"/>
              <a:cs typeface="Calibri"/>
              <a:sym typeface="Calibri"/>
            </a:endParaRPr>
          </a:p>
          <a:p>
            <a:pPr indent="-256032" lvl="0" marL="365760" rtl="0" algn="l">
              <a:lnSpc>
                <a:spcPct val="80000"/>
              </a:lnSpc>
              <a:spcBef>
                <a:spcPts val="400"/>
              </a:spcBef>
              <a:spcAft>
                <a:spcPts val="0"/>
              </a:spcAft>
              <a:buSzPts val="1632"/>
              <a:buChar char="🞂"/>
            </a:pPr>
            <a:r>
              <a:rPr lang="es-AR" sz="2400">
                <a:latin typeface="Calibri"/>
                <a:ea typeface="Calibri"/>
                <a:cs typeface="Calibri"/>
                <a:sym typeface="Calibri"/>
              </a:rPr>
              <a:t>Dos alternativas complementarias: CALENDARIO O RED.</a:t>
            </a:r>
            <a:endParaRPr sz="2400">
              <a:latin typeface="Calibri"/>
              <a:ea typeface="Calibri"/>
              <a:cs typeface="Calibri"/>
              <a:sym typeface="Calibri"/>
            </a:endParaRPr>
          </a:p>
        </p:txBody>
      </p:sp>
      <p:sp>
        <p:nvSpPr>
          <p:cNvPr id="219" name="Google Shape;219;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Calendarización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Google Shape;225;p29"/>
          <p:cNvSpPr txBox="1"/>
          <p:nvPr>
            <p:ph idx="1" type="body"/>
          </p:nvPr>
        </p:nvSpPr>
        <p:spPr>
          <a:xfrm>
            <a:off x="457200" y="1600200"/>
            <a:ext cx="8229600" cy="4852988"/>
          </a:xfrm>
          <a:prstGeom prst="rect">
            <a:avLst/>
          </a:prstGeom>
          <a:noFill/>
          <a:ln>
            <a:noFill/>
          </a:ln>
        </p:spPr>
        <p:txBody>
          <a:bodyPr anchorCtr="0" anchor="t" bIns="45700" lIns="91425" spcFirstLastPara="1" rIns="91425" wrap="square" tIns="45700">
            <a:noAutofit/>
          </a:bodyPr>
          <a:lstStyle/>
          <a:p>
            <a:pPr indent="-256032" lvl="0" marL="365760" rtl="0" algn="l">
              <a:spcBef>
                <a:spcPts val="0"/>
              </a:spcBef>
              <a:spcAft>
                <a:spcPts val="0"/>
              </a:spcAft>
              <a:buSzPts val="1360"/>
              <a:buFont typeface="Noto Sans Symbols"/>
              <a:buNone/>
            </a:pPr>
            <a:r>
              <a:rPr b="1" lang="es-AR" sz="2000">
                <a:solidFill>
                  <a:schemeClr val="dk2"/>
                </a:solidFill>
              </a:rPr>
              <a:t>(Agregar gráficos)</a:t>
            </a:r>
            <a:endParaRPr/>
          </a:p>
          <a:p>
            <a:pPr indent="-169671" lvl="0" marL="365760" rtl="0" algn="l">
              <a:spcBef>
                <a:spcPts val="400"/>
              </a:spcBef>
              <a:spcAft>
                <a:spcPts val="0"/>
              </a:spcAft>
              <a:buSzPts val="1360"/>
              <a:buNone/>
            </a:pPr>
            <a:r>
              <a:t/>
            </a:r>
            <a:endParaRPr b="1" sz="2000">
              <a:solidFill>
                <a:schemeClr val="dk2"/>
              </a:solidFill>
            </a:endParaRPr>
          </a:p>
          <a:p>
            <a:pPr indent="-256032" lvl="0" marL="365760" rtl="0" algn="l">
              <a:spcBef>
                <a:spcPts val="400"/>
              </a:spcBef>
              <a:spcAft>
                <a:spcPts val="0"/>
              </a:spcAft>
              <a:buSzPts val="1836"/>
              <a:buChar char="🞂"/>
            </a:pPr>
            <a:r>
              <a:rPr b="1" lang="es-AR">
                <a:latin typeface="Calibri"/>
                <a:ea typeface="Calibri"/>
                <a:cs typeface="Calibri"/>
                <a:sym typeface="Calibri"/>
              </a:rPr>
              <a:t>CALENDARIO (GANTT)</a:t>
            </a:r>
            <a:endParaRPr/>
          </a:p>
          <a:p>
            <a:pPr indent="-139446" lvl="0" marL="365760" rtl="0" algn="l">
              <a:spcBef>
                <a:spcPts val="400"/>
              </a:spcBef>
              <a:spcAft>
                <a:spcPts val="0"/>
              </a:spcAft>
              <a:buSzPts val="1836"/>
              <a:buNone/>
            </a:pPr>
            <a:r>
              <a:t/>
            </a:r>
            <a:endParaRPr b="1">
              <a:latin typeface="Calibri"/>
              <a:ea typeface="Calibri"/>
              <a:cs typeface="Calibri"/>
              <a:sym typeface="Calibri"/>
            </a:endParaRPr>
          </a:p>
          <a:p>
            <a:pPr indent="-256032" lvl="0" marL="365760" rtl="0" algn="l">
              <a:spcBef>
                <a:spcPts val="400"/>
              </a:spcBef>
              <a:spcAft>
                <a:spcPts val="0"/>
              </a:spcAft>
              <a:buSzPts val="1836"/>
              <a:buFont typeface="Noto Sans Symbols"/>
              <a:buNone/>
            </a:pPr>
            <a:r>
              <a:t/>
            </a:r>
            <a:endParaRPr b="1">
              <a:latin typeface="Calibri"/>
              <a:ea typeface="Calibri"/>
              <a:cs typeface="Calibri"/>
              <a:sym typeface="Calibri"/>
            </a:endParaRPr>
          </a:p>
          <a:p>
            <a:pPr indent="-256032" lvl="0" marL="365760" rtl="0" algn="l">
              <a:spcBef>
                <a:spcPts val="400"/>
              </a:spcBef>
              <a:spcAft>
                <a:spcPts val="0"/>
              </a:spcAft>
              <a:buSzPts val="1836"/>
              <a:buChar char="🞂"/>
            </a:pPr>
            <a:r>
              <a:rPr b="1" lang="es-AR">
                <a:latin typeface="Calibri"/>
                <a:ea typeface="Calibri"/>
                <a:cs typeface="Calibri"/>
                <a:sym typeface="Calibri"/>
              </a:rPr>
              <a:t>RED (PERT)</a:t>
            </a:r>
            <a:endParaRPr/>
          </a:p>
        </p:txBody>
      </p:sp>
      <p:sp>
        <p:nvSpPr>
          <p:cNvPr id="226" name="Google Shape;226;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Calendarización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30"/>
          <p:cNvSpPr txBox="1"/>
          <p:nvPr>
            <p:ph type="title"/>
          </p:nvPr>
        </p:nvSpPr>
        <p:spPr>
          <a:xfrm>
            <a:off x="457200" y="277813"/>
            <a:ext cx="8229600" cy="11398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Calendarización (Ej.) </a:t>
            </a:r>
            <a:endParaRPr/>
          </a:p>
        </p:txBody>
      </p:sp>
      <p:graphicFrame>
        <p:nvGraphicFramePr>
          <p:cNvPr id="233" name="Google Shape;233;p30"/>
          <p:cNvGraphicFramePr/>
          <p:nvPr/>
        </p:nvGraphicFramePr>
        <p:xfrm>
          <a:off x="539552" y="1340768"/>
          <a:ext cx="3000000" cy="3000000"/>
        </p:xfrm>
        <a:graphic>
          <a:graphicData uri="http://schemas.openxmlformats.org/drawingml/2006/table">
            <a:tbl>
              <a:tblPr>
                <a:noFill/>
                <a:tableStyleId>{06DA8694-CE3F-48A0-B207-0C015CEE23C7}</a:tableStyleId>
              </a:tblPr>
              <a:tblGrid>
                <a:gridCol w="6243650"/>
                <a:gridCol w="476250"/>
                <a:gridCol w="476250"/>
                <a:gridCol w="474650"/>
                <a:gridCol w="476250"/>
              </a:tblGrid>
              <a:tr h="233375">
                <a:tc>
                  <a:txBody>
                    <a:bodyPr/>
                    <a:lstStyle/>
                    <a:p>
                      <a:pPr indent="-342900" lvl="0" marL="342900" marR="0" rtl="0" algn="ctr">
                        <a:lnSpc>
                          <a:spcPct val="100000"/>
                        </a:lnSpc>
                        <a:spcBef>
                          <a:spcPts val="0"/>
                        </a:spcBef>
                        <a:spcAft>
                          <a:spcPts val="0"/>
                        </a:spcAft>
                        <a:buClr>
                          <a:schemeClr val="dk1"/>
                        </a:buClr>
                        <a:buSzPts val="1400"/>
                        <a:buFont typeface="Verdana"/>
                        <a:buNone/>
                      </a:pPr>
                      <a:r>
                        <a:rPr b="1" i="0" lang="es-AR" sz="1400" u="none" cap="none" strike="noStrike">
                          <a:solidFill>
                            <a:schemeClr val="dk1"/>
                          </a:solidFill>
                          <a:latin typeface="Verdana"/>
                          <a:ea typeface="Verdana"/>
                          <a:cs typeface="Verdana"/>
                          <a:sym typeface="Verdana"/>
                        </a:rPr>
                        <a:t>Actividades</a:t>
                      </a:r>
                      <a:endParaRPr b="0" i="0" sz="1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gridSpan="4">
                  <a:txBody>
                    <a:bodyPr/>
                    <a:lstStyle/>
                    <a:p>
                      <a:pPr indent="-342900" lvl="0" marL="342900" marR="0" rtl="0" algn="ctr">
                        <a:lnSpc>
                          <a:spcPct val="100000"/>
                        </a:lnSpc>
                        <a:spcBef>
                          <a:spcPts val="0"/>
                        </a:spcBef>
                        <a:spcAft>
                          <a:spcPts val="0"/>
                        </a:spcAft>
                        <a:buClr>
                          <a:schemeClr val="dk1"/>
                        </a:buClr>
                        <a:buSzPts val="900"/>
                        <a:buFont typeface="Verdana"/>
                        <a:buNone/>
                      </a:pPr>
                      <a:r>
                        <a:rPr b="1" i="0" lang="es-AR" sz="900" u="none" cap="none" strike="noStrike">
                          <a:solidFill>
                            <a:schemeClr val="dk1"/>
                          </a:solidFill>
                          <a:latin typeface="Verdana"/>
                          <a:ea typeface="Verdana"/>
                          <a:cs typeface="Verdana"/>
                          <a:sym typeface="Verdana"/>
                        </a:rPr>
                        <a:t>AÑO 1</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r>
              <a:tr h="301625">
                <a:tc>
                  <a:txBody>
                    <a:bodyPr/>
                    <a:lstStyle/>
                    <a:p>
                      <a:pPr indent="-342900" lvl="0" marL="342900" marR="0" rtl="0" algn="l">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ABOGACÍA </a:t>
                      </a:r>
                      <a:endParaRPr b="0" i="0" sz="1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9933">
                        <a:alpha val="40784"/>
                      </a:srgbClr>
                    </a:solidFill>
                  </a:tcPr>
                </a:tc>
                <a:tc>
                  <a:txBody>
                    <a:bodyPr/>
                    <a:lstStyle/>
                    <a:p>
                      <a:pPr indent="-342900" lvl="0" marL="342900" marR="0" rtl="0" algn="l">
                        <a:lnSpc>
                          <a:spcPct val="100000"/>
                        </a:lnSpc>
                        <a:spcBef>
                          <a:spcPts val="0"/>
                        </a:spcBef>
                        <a:spcAft>
                          <a:spcPts val="0"/>
                        </a:spcAft>
                        <a:buClr>
                          <a:schemeClr val="dk1"/>
                        </a:buClr>
                        <a:buSzPts val="1100"/>
                        <a:buFont typeface="Verdana"/>
                        <a:buNone/>
                      </a:pPr>
                      <a:r>
                        <a:rPr b="1" i="0" lang="es-AR" sz="1100" u="none" cap="none" strike="noStrike">
                          <a:solidFill>
                            <a:schemeClr val="dk1"/>
                          </a:solidFill>
                          <a:latin typeface="Verdana"/>
                          <a:ea typeface="Verdana"/>
                          <a:cs typeface="Verdana"/>
                          <a:sym typeface="Verdana"/>
                        </a:rPr>
                        <a:t>1</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100"/>
                        <a:buFont typeface="Verdana"/>
                        <a:buNone/>
                      </a:pPr>
                      <a:r>
                        <a:rPr b="1" i="0" lang="es-AR" sz="1100" u="none" cap="none" strike="noStrike">
                          <a:solidFill>
                            <a:schemeClr val="dk1"/>
                          </a:solidFill>
                          <a:latin typeface="Verdana"/>
                          <a:ea typeface="Verdana"/>
                          <a:cs typeface="Verdana"/>
                          <a:sym typeface="Verdana"/>
                        </a:rPr>
                        <a:t>2</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100"/>
                        <a:buFont typeface="Verdana"/>
                        <a:buNone/>
                      </a:pPr>
                      <a:r>
                        <a:rPr b="1" i="0" lang="es-AR" sz="1100" u="none" cap="none" strike="noStrike">
                          <a:solidFill>
                            <a:schemeClr val="dk1"/>
                          </a:solidFill>
                          <a:latin typeface="Verdana"/>
                          <a:ea typeface="Verdana"/>
                          <a:cs typeface="Verdana"/>
                          <a:sym typeface="Verdana"/>
                        </a:rPr>
                        <a:t>3</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100"/>
                        <a:buFont typeface="Verdana"/>
                        <a:buNone/>
                      </a:pPr>
                      <a:r>
                        <a:rPr b="1" i="0" lang="es-AR" sz="1100" u="none" cap="none" strike="noStrike">
                          <a:solidFill>
                            <a:schemeClr val="dk1"/>
                          </a:solidFill>
                          <a:latin typeface="Verdana"/>
                          <a:ea typeface="Verdana"/>
                          <a:cs typeface="Verdana"/>
                          <a:sym typeface="Verdana"/>
                        </a:rPr>
                        <a:t>4</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447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Foros públicos y talleres institucionales para diseminar la estrategia y crear consenso para la implementación</a:t>
                      </a:r>
                      <a:endParaRPr b="0"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1"/>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447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Fomentar coordinación interinstitucional - acuerdos interinstitucionales, mecanismos de coordinación y colaboración</a:t>
                      </a:r>
                      <a:endParaRPr b="0"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2"/>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2"/>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2"/>
                    </a:solidFill>
                  </a:tcPr>
                </a:tc>
              </a:tr>
              <a:tr h="24447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Talleres a comunicadores - capacitación y premiación a personajes trabajando en los medios (prensa, TV, radio, alternativos)</a:t>
                      </a:r>
                      <a:endParaRPr b="0"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dk2"/>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672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Foros a nivel de PROSILAIS con  municipales y lideres de opinión para posicionar la salud en agenda local y crear alianzas para acciones en favor de la salud</a:t>
                      </a:r>
                      <a:endParaRPr b="0"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CCC00"/>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4475">
                <a:tc>
                  <a:txBody>
                    <a:bodyPr/>
                    <a:lstStyle/>
                    <a:p>
                      <a:pPr indent="-342900" lvl="0" marL="342900" marR="0" rtl="0" algn="l">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MEJORA DE DESEMPEÑO Y ACCION COMUNITARIA</a:t>
                      </a:r>
                      <a:endParaRPr b="0" i="0" sz="1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96600">
                        <a:alpha val="20000"/>
                      </a:srgbClr>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447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Capacitación en planificación estratégica de la comunicación</a:t>
                      </a:r>
                      <a:endParaRPr b="0"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r>
              <a:tr h="24447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Capacitación en Comunicación Interpersonal y Consejería (CIC)</a:t>
                      </a:r>
                      <a:endParaRPr b="0"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hlink"/>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hlink"/>
                    </a:solidFill>
                  </a:tcPr>
                </a:tc>
              </a:tr>
              <a:tr h="24447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Implementación de programas de reforzamiento de CIC </a:t>
                      </a:r>
                      <a:r>
                        <a:rPr b="1" i="0" lang="es-AR" sz="1200" u="none" cap="none" strike="noStrike">
                          <a:solidFill>
                            <a:schemeClr val="dk1"/>
                          </a:solidFill>
                          <a:latin typeface="Calibri"/>
                          <a:ea typeface="Calibri"/>
                          <a:cs typeface="Calibri"/>
                          <a:sym typeface="Calibri"/>
                        </a:rPr>
                        <a:t>(AÑO 2)</a:t>
                      </a:r>
                      <a:endParaRPr b="1"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99">
                        <a:alpha val="52941"/>
                      </a:srgbClr>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99">
                        <a:alpha val="52941"/>
                      </a:srgbClr>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99">
                        <a:alpha val="52941"/>
                      </a:srgbClr>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99">
                        <a:alpha val="52941"/>
                      </a:srgbClr>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99">
                        <a:alpha val="52941"/>
                      </a:srgbClr>
                    </a:solidFill>
                  </a:tcPr>
                </a:tc>
              </a:tr>
              <a:tr h="542925">
                <a:tc>
                  <a:txBody>
                    <a:bodyPr/>
                    <a:lstStyle/>
                    <a:p>
                      <a:pPr indent="-342900" lvl="0" marL="342900" marR="0" rtl="0" algn="l">
                        <a:lnSpc>
                          <a:spcPct val="100000"/>
                        </a:lnSpc>
                        <a:spcBef>
                          <a:spcPts val="0"/>
                        </a:spcBef>
                        <a:spcAft>
                          <a:spcPts val="0"/>
                        </a:spcAft>
                        <a:buClr>
                          <a:schemeClr val="dk1"/>
                        </a:buClr>
                        <a:buSzPts val="1200"/>
                        <a:buFont typeface="Calibri"/>
                        <a:buNone/>
                      </a:pPr>
                      <a:r>
                        <a:rPr b="0" i="0" lang="es-AR" sz="1200" u="none" cap="none" strike="noStrike">
                          <a:solidFill>
                            <a:schemeClr val="dk1"/>
                          </a:solidFill>
                          <a:latin typeface="Calibri"/>
                          <a:ea typeface="Calibri"/>
                          <a:cs typeface="Calibri"/>
                          <a:sym typeface="Calibri"/>
                        </a:rPr>
                        <a:t>Producción y/o adaptación de materiales de apoyo a la CIC  (ayudas de trabajo)</a:t>
                      </a:r>
                      <a:endParaRPr b="0" i="0" sz="1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CCC00"/>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CCC00"/>
                    </a:solidFill>
                  </a:tcPr>
                </a:tc>
                <a:tc>
                  <a:txBody>
                    <a:bodyPr/>
                    <a:lstStyle/>
                    <a:p>
                      <a:pPr indent="-342900" lvl="0" marL="342900" marR="0" rtl="0" algn="l">
                        <a:lnSpc>
                          <a:spcPct val="100000"/>
                        </a:lnSpc>
                        <a:spcBef>
                          <a:spcPts val="0"/>
                        </a:spcBef>
                        <a:spcAft>
                          <a:spcPts val="0"/>
                        </a:spcAft>
                        <a:buClr>
                          <a:schemeClr val="dk1"/>
                        </a:buClr>
                        <a:buSzPts val="1800"/>
                        <a:buFont typeface="Lucida Sans"/>
                        <a:buNone/>
                      </a:pPr>
                      <a:r>
                        <a:t/>
                      </a:r>
                      <a:endParaRPr b="0" i="0" sz="18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CCC00"/>
                    </a:solidFill>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1"/>
          <p:cNvSpPr txBox="1"/>
          <p:nvPr>
            <p:ph type="title"/>
          </p:nvPr>
        </p:nvSpPr>
        <p:spPr>
          <a:xfrm>
            <a:off x="457200" y="277813"/>
            <a:ext cx="8229600" cy="918939"/>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Presupuesto</a:t>
            </a:r>
            <a:endParaRPr>
              <a:latin typeface="Calibri"/>
              <a:ea typeface="Calibri"/>
              <a:cs typeface="Calibri"/>
              <a:sym typeface="Calibri"/>
            </a:endParaRPr>
          </a:p>
        </p:txBody>
      </p:sp>
      <p:graphicFrame>
        <p:nvGraphicFramePr>
          <p:cNvPr id="240" name="Google Shape;240;p31"/>
          <p:cNvGraphicFramePr/>
          <p:nvPr/>
        </p:nvGraphicFramePr>
        <p:xfrm>
          <a:off x="467544" y="1196753"/>
          <a:ext cx="3000000" cy="3000000"/>
        </p:xfrm>
        <a:graphic>
          <a:graphicData uri="http://schemas.openxmlformats.org/drawingml/2006/table">
            <a:tbl>
              <a:tblPr>
                <a:noFill/>
                <a:tableStyleId>{06DA8694-CE3F-48A0-B207-0C015CEE23C7}</a:tableStyleId>
              </a:tblPr>
              <a:tblGrid>
                <a:gridCol w="4400550"/>
                <a:gridCol w="1409700"/>
                <a:gridCol w="1177925"/>
                <a:gridCol w="777875"/>
                <a:gridCol w="463550"/>
              </a:tblGrid>
              <a:tr h="788850">
                <a:tc>
                  <a:txBody>
                    <a:bodyPr/>
                    <a:lstStyle/>
                    <a:p>
                      <a:pPr indent="0" lvl="0" marL="0" marR="0" rtl="0" algn="l">
                        <a:lnSpc>
                          <a:spcPct val="100000"/>
                        </a:lnSpc>
                        <a:spcBef>
                          <a:spcPts val="0"/>
                        </a:spcBef>
                        <a:spcAft>
                          <a:spcPts val="0"/>
                        </a:spcAft>
                        <a:buClr>
                          <a:schemeClr val="dk1"/>
                        </a:buClr>
                        <a:buSzPts val="1000"/>
                        <a:buFont typeface="Calibri"/>
                        <a:buNone/>
                      </a:pPr>
                      <a:r>
                        <a:rPr b="0" i="0" lang="es-AR" sz="1000" u="none" cap="none" strike="noStrike">
                          <a:solidFill>
                            <a:schemeClr val="dk1"/>
                          </a:solidFill>
                          <a:latin typeface="Calibri"/>
                          <a:ea typeface="Calibri"/>
                          <a:cs typeface="Calibri"/>
                          <a:sym typeface="Calibri"/>
                        </a:rPr>
                        <a:t> </a:t>
                      </a:r>
                      <a:r>
                        <a:rPr b="1" i="0" lang="es-AR" sz="1800" u="none" cap="none" strike="noStrike">
                          <a:solidFill>
                            <a:schemeClr val="dk1"/>
                          </a:solidFill>
                          <a:latin typeface="Calibri"/>
                          <a:ea typeface="Calibri"/>
                          <a:cs typeface="Calibri"/>
                          <a:sym typeface="Calibri"/>
                        </a:rPr>
                        <a:t>Proyecto 1</a:t>
                      </a:r>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4">
                  <a:txBody>
                    <a:bodyPr/>
                    <a:lstStyle/>
                    <a:p>
                      <a:pPr indent="0" lvl="0" marL="0" marR="0" rtl="0" algn="l">
                        <a:lnSpc>
                          <a:spcPct val="100000"/>
                        </a:lnSpc>
                        <a:spcBef>
                          <a:spcPts val="0"/>
                        </a:spcBef>
                        <a:spcAft>
                          <a:spcPts val="0"/>
                        </a:spcAft>
                        <a:buClr>
                          <a:schemeClr val="dk1"/>
                        </a:buClr>
                        <a:buSzPts val="1000"/>
                        <a:buFont typeface="Calibri"/>
                        <a:buNone/>
                      </a:pPr>
                      <a:r>
                        <a:rPr b="0" i="0" lang="es-AR" sz="10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Calibri"/>
                        <a:buNone/>
                      </a:pPr>
                      <a:r>
                        <a:rPr b="0" i="0" lang="es-AR" sz="1000" u="none" cap="none" strike="noStrike">
                          <a:solidFill>
                            <a:schemeClr val="dk1"/>
                          </a:solidFill>
                          <a:latin typeface="Calibri"/>
                          <a:ea typeface="Calibri"/>
                          <a:cs typeface="Calibri"/>
                          <a:sym typeface="Calibri"/>
                        </a:rPr>
                        <a:t> </a:t>
                      </a:r>
                      <a:r>
                        <a:rPr b="1" i="0" lang="es-AR" sz="1800" u="none" cap="none" strike="noStrike">
                          <a:solidFill>
                            <a:schemeClr val="dk1"/>
                          </a:solidFill>
                          <a:latin typeface="Calibri"/>
                          <a:ea typeface="Calibri"/>
                          <a:cs typeface="Calibri"/>
                          <a:sym typeface="Calibri"/>
                        </a:rPr>
                        <a:t>FINANCIAMIENTO</a:t>
                      </a:r>
                      <a:endParaRPr/>
                    </a:p>
                    <a:p>
                      <a:pPr indent="0" lvl="0" marL="0" marR="0" rtl="0" algn="l">
                        <a:lnSpc>
                          <a:spcPct val="100000"/>
                        </a:lnSpc>
                        <a:spcBef>
                          <a:spcPts val="0"/>
                        </a:spcBef>
                        <a:spcAft>
                          <a:spcPts val="0"/>
                        </a:spcAft>
                        <a:buClr>
                          <a:schemeClr val="dk1"/>
                        </a:buClr>
                        <a:buSzPts val="1000"/>
                        <a:buFont typeface="Calibri"/>
                        <a:buNone/>
                      </a:pPr>
                      <a:r>
                        <a:rPr b="0" i="0" lang="es-AR" sz="10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rPr b="0" i="0" lang="es-AR" sz="10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hMerge="1"/>
                <a:tc hMerge="1"/>
              </a:tr>
              <a:tr h="876500">
                <a:tc>
                  <a:txBody>
                    <a:bodyPr/>
                    <a:lstStyle/>
                    <a:p>
                      <a:pPr indent="0" lvl="0" marL="0" marR="0" rtl="0" algn="ctr">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DESCRIPCION DEL GASTO p/rubros</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Contraparte</a:t>
                      </a:r>
                      <a:endParaRPr/>
                    </a:p>
                    <a:p>
                      <a:pPr indent="0" lvl="0" marL="0" marR="0" rtl="0" algn="ctr">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Organización </a:t>
                      </a:r>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Solicitado</a:t>
                      </a:r>
                      <a:endParaRPr/>
                    </a:p>
                    <a:p>
                      <a:pPr indent="0" lvl="0" marL="0" marR="0" rtl="0" algn="ctr">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A …</a:t>
                      </a:r>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400"/>
                        <a:buFont typeface="Calibri"/>
                        <a:buNone/>
                      </a:pPr>
                      <a:r>
                        <a:rPr b="1" i="0" lang="es-AR" sz="1400" u="none" cap="none" strike="noStrike">
                          <a:solidFill>
                            <a:schemeClr val="dk1"/>
                          </a:solidFill>
                          <a:latin typeface="Calibri"/>
                          <a:ea typeface="Calibri"/>
                          <a:cs typeface="Calibri"/>
                          <a:sym typeface="Calibri"/>
                        </a:rPr>
                        <a:t>TOTAL</a:t>
                      </a:r>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00FF"/>
                        </a:buClr>
                        <a:buSzPts val="1400"/>
                        <a:buFont typeface="Calibri"/>
                        <a:buNone/>
                      </a:pPr>
                      <a:r>
                        <a:rPr b="1" i="0" lang="es-AR" sz="1400" u="none" cap="none" strike="noStrike">
                          <a:solidFill>
                            <a:srgbClr val="FF00FF"/>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19275">
                <a:tc>
                  <a:txBody>
                    <a:bodyPr/>
                    <a:lstStyle/>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1. Rubro X</a:t>
                      </a:r>
                      <a:endParaRPr b="0" i="0" sz="1400" u="none" cap="none" strike="noStrike">
                        <a:solidFill>
                          <a:schemeClr val="dk1"/>
                        </a:solidFill>
                        <a:latin typeface="Calibri"/>
                        <a:ea typeface="Calibri"/>
                        <a:cs typeface="Calibri"/>
                        <a:sym typeface="Calibri"/>
                      </a:endParaRPr>
                    </a:p>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Detalle de insumos</a:t>
                      </a:r>
                      <a:endParaRPr b="0" i="0" sz="1400" u="none" cap="none" strike="noStrike">
                        <a:solidFill>
                          <a:schemeClr val="dk1"/>
                        </a:solidFill>
                        <a:latin typeface="Calibri"/>
                        <a:ea typeface="Calibri"/>
                        <a:cs typeface="Calibri"/>
                        <a:sym typeface="Calibri"/>
                      </a:endParaRPr>
                    </a:p>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Sub- total</a:t>
                      </a:r>
                      <a:endParaRPr b="0" i="0" sz="1400" u="none" cap="none" strike="noStrike">
                        <a:solidFill>
                          <a:schemeClr val="dk1"/>
                        </a:solidFill>
                        <a:latin typeface="Calibri"/>
                        <a:ea typeface="Calibri"/>
                        <a:cs typeface="Calibri"/>
                        <a:sym typeface="Calibri"/>
                      </a:endParaRPr>
                    </a:p>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2. Rubro X</a:t>
                      </a:r>
                      <a:endParaRPr b="0" i="0" sz="1400" u="none" cap="none" strike="noStrike">
                        <a:solidFill>
                          <a:schemeClr val="dk1"/>
                        </a:solidFill>
                        <a:latin typeface="Calibri"/>
                        <a:ea typeface="Calibri"/>
                        <a:cs typeface="Calibri"/>
                        <a:sym typeface="Calibri"/>
                      </a:endParaRPr>
                    </a:p>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Detalle de Insumos</a:t>
                      </a:r>
                      <a:endParaRPr b="0" i="0" sz="1400" u="none" cap="none" strike="noStrike">
                        <a:solidFill>
                          <a:schemeClr val="dk1"/>
                        </a:solidFill>
                        <a:latin typeface="Calibri"/>
                        <a:ea typeface="Calibri"/>
                        <a:cs typeface="Calibri"/>
                        <a:sym typeface="Calibri"/>
                      </a:endParaRPr>
                    </a:p>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Sub- total</a:t>
                      </a:r>
                      <a:endParaRPr b="0" i="0" sz="1400" u="none" cap="none" strike="noStrike">
                        <a:solidFill>
                          <a:schemeClr val="dk1"/>
                        </a:solidFill>
                        <a:latin typeface="Calibri"/>
                        <a:ea typeface="Calibri"/>
                        <a:cs typeface="Calibri"/>
                        <a:sym typeface="Calibri"/>
                      </a:endParaRPr>
                    </a:p>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COSTO TOTAL DEL PROYECTO</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400"/>
                        <a:buFont typeface="Calibri"/>
                        <a:buNone/>
                      </a:pPr>
                      <a:r>
                        <a:rPr b="1" i="0" lang="es-AR" sz="1400" u="sng"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9933"/>
                    </a:solidFill>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70650">
                <a:tc>
                  <a:txBody>
                    <a:bodyPr/>
                    <a:lstStyle/>
                    <a:p>
                      <a:pPr indent="0" lvl="0" marL="0" marR="0" rtl="0" algn="r">
                        <a:lnSpc>
                          <a:spcPct val="100000"/>
                        </a:lnSpc>
                        <a:spcBef>
                          <a:spcPts val="0"/>
                        </a:spcBef>
                        <a:spcAft>
                          <a:spcPts val="0"/>
                        </a:spcAft>
                        <a:buClr>
                          <a:schemeClr val="dk1"/>
                        </a:buClr>
                        <a:buSzPts val="1400"/>
                        <a:buFont typeface="Calibri"/>
                        <a:buNone/>
                      </a:pPr>
                      <a:r>
                        <a:rPr b="0" i="0" lang="es-AR" sz="1400" u="sng" cap="none" strike="noStrike">
                          <a:solidFill>
                            <a:schemeClr val="dk1"/>
                          </a:solidFill>
                          <a:latin typeface="Calibri"/>
                          <a:ea typeface="Calibri"/>
                          <a:cs typeface="Calibri"/>
                          <a:sym typeface="Calibri"/>
                        </a:rPr>
                        <a:t>PORCENTAJES</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400"/>
                        <a:buFont typeface="Calibri"/>
                        <a:buNone/>
                      </a:pPr>
                      <a:r>
                        <a:rPr b="0" i="0" lang="es-AR" sz="1400" u="sng"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400"/>
                        <a:buFont typeface="Calibri"/>
                        <a:buNone/>
                      </a:pPr>
                      <a:r>
                        <a:rPr b="0" i="0" lang="es-AR" sz="1400" u="sng"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400"/>
                        <a:buFont typeface="Calibri"/>
                        <a:buNone/>
                      </a:pPr>
                      <a:r>
                        <a:rPr b="0" i="0" lang="es-AR" sz="1400" u="sng"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70650">
                <a:tc>
                  <a:txBody>
                    <a:bodyPr/>
                    <a:lstStyle/>
                    <a:p>
                      <a:pPr indent="0" lvl="0" marL="0" marR="0" rtl="0" algn="l">
                        <a:lnSpc>
                          <a:spcPct val="100000"/>
                        </a:lnSpc>
                        <a:spcBef>
                          <a:spcPts val="0"/>
                        </a:spcBef>
                        <a:spcAft>
                          <a:spcPts val="0"/>
                        </a:spcAft>
                        <a:buClr>
                          <a:schemeClr val="lt2"/>
                        </a:buClr>
                        <a:buSzPts val="1050"/>
                        <a:buFont typeface="Noto Sans Symbols"/>
                        <a:buNone/>
                      </a:pPr>
                      <a:r>
                        <a:t/>
                      </a:r>
                      <a:endParaRPr b="0" i="0" sz="1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70650">
                <a:tc gridSpan="5">
                  <a:txBody>
                    <a:bodyPr/>
                    <a:lstStyle/>
                    <a:p>
                      <a:pPr indent="0" lvl="0" marL="0" marR="0" rtl="0" algn="l">
                        <a:lnSpc>
                          <a:spcPct val="100000"/>
                        </a:lnSpc>
                        <a:spcBef>
                          <a:spcPts val="0"/>
                        </a:spcBef>
                        <a:spcAft>
                          <a:spcPts val="0"/>
                        </a:spcAft>
                        <a:buClr>
                          <a:schemeClr val="lt2"/>
                        </a:buClr>
                        <a:buSzPts val="1800"/>
                        <a:buFont typeface="Noto Sans Symbols"/>
                        <a:buNone/>
                      </a:pPr>
                      <a:r>
                        <a:t/>
                      </a:r>
                      <a:endParaRPr b="0" i="0" sz="2400" u="none" cap="none" strike="noStrike">
                        <a:solidFill>
                          <a:schemeClr val="dk1"/>
                        </a:solidFill>
                        <a:latin typeface="Verdana"/>
                        <a:ea typeface="Verdana"/>
                        <a:cs typeface="Verdana"/>
                        <a:sym typeface="Verdana"/>
                      </a:endParaRPr>
                    </a:p>
                  </a:txBody>
                  <a:tcPr marT="45725" marB="45725" marR="91450" marL="91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hMerge="1"/>
                <a:tc hMerge="1"/>
                <a:tc hMerge="1"/>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32"/>
          <p:cNvSpPr txBox="1"/>
          <p:nvPr>
            <p:ph idx="1" type="body"/>
          </p:nvPr>
        </p:nvSpPr>
        <p:spPr>
          <a:xfrm>
            <a:off x="467544" y="1556792"/>
            <a:ext cx="8229600" cy="3384550"/>
          </a:xfrm>
          <a:prstGeom prst="rect">
            <a:avLst/>
          </a:prstGeom>
          <a:noFill/>
          <a:ln>
            <a:noFill/>
          </a:ln>
        </p:spPr>
        <p:txBody>
          <a:bodyPr anchorCtr="0" anchor="t" bIns="45700" lIns="91425" spcFirstLastPara="1" rIns="91425" wrap="square" tIns="45700">
            <a:noAutofit/>
          </a:bodyPr>
          <a:lstStyle/>
          <a:p>
            <a:pPr indent="-256031" lvl="0" marL="365760" rtl="0" algn="l">
              <a:spcBef>
                <a:spcPts val="0"/>
              </a:spcBef>
              <a:spcAft>
                <a:spcPts val="0"/>
              </a:spcAft>
              <a:buSzPts val="2448"/>
              <a:buChar char="🞂"/>
            </a:pPr>
            <a:r>
              <a:rPr b="1" lang="es-AR" sz="3600">
                <a:latin typeface="Calibri"/>
                <a:ea typeface="Calibri"/>
                <a:cs typeface="Calibri"/>
                <a:sym typeface="Calibri"/>
              </a:rPr>
              <a:t>La evaluación es una valoración </a:t>
            </a:r>
            <a:r>
              <a:rPr b="1" lang="es-AR" sz="3600" u="sng">
                <a:latin typeface="Calibri"/>
                <a:ea typeface="Calibri"/>
                <a:cs typeface="Calibri"/>
                <a:sym typeface="Calibri"/>
              </a:rPr>
              <a:t>objetiva</a:t>
            </a:r>
            <a:r>
              <a:rPr b="1" lang="es-AR" sz="3600">
                <a:latin typeface="Calibri"/>
                <a:ea typeface="Calibri"/>
                <a:cs typeface="Calibri"/>
                <a:sym typeface="Calibri"/>
              </a:rPr>
              <a:t> y </a:t>
            </a:r>
            <a:r>
              <a:rPr b="1" lang="es-AR" sz="3600" u="sng">
                <a:latin typeface="Calibri"/>
                <a:ea typeface="Calibri"/>
                <a:cs typeface="Calibri"/>
                <a:sym typeface="Calibri"/>
              </a:rPr>
              <a:t>sistemática</a:t>
            </a:r>
            <a:r>
              <a:rPr b="1" lang="es-AR" sz="3600">
                <a:latin typeface="Calibri"/>
                <a:ea typeface="Calibri"/>
                <a:cs typeface="Calibri"/>
                <a:sym typeface="Calibri"/>
              </a:rPr>
              <a:t> sobre los </a:t>
            </a:r>
            <a:r>
              <a:rPr b="1" lang="es-AR" sz="3600" u="sng">
                <a:latin typeface="Calibri"/>
                <a:ea typeface="Calibri"/>
                <a:cs typeface="Calibri"/>
                <a:sym typeface="Calibri"/>
              </a:rPr>
              <a:t>procesos</a:t>
            </a:r>
            <a:r>
              <a:rPr b="1" lang="es-AR" sz="3600">
                <a:latin typeface="Calibri"/>
                <a:ea typeface="Calibri"/>
                <a:cs typeface="Calibri"/>
                <a:sym typeface="Calibri"/>
              </a:rPr>
              <a:t> y los </a:t>
            </a:r>
            <a:r>
              <a:rPr b="1" lang="es-AR" sz="3600" u="sng">
                <a:latin typeface="Calibri"/>
                <a:ea typeface="Calibri"/>
                <a:cs typeface="Calibri"/>
                <a:sym typeface="Calibri"/>
              </a:rPr>
              <a:t>resultados</a:t>
            </a:r>
            <a:r>
              <a:rPr b="1" lang="es-AR" sz="3600">
                <a:latin typeface="Calibri"/>
                <a:ea typeface="Calibri"/>
                <a:cs typeface="Calibri"/>
                <a:sym typeface="Calibri"/>
              </a:rPr>
              <a:t> relacionados con la implementación de una actividad, proyecto o programa. </a:t>
            </a:r>
            <a:endParaRPr/>
          </a:p>
        </p:txBody>
      </p:sp>
      <p:sp>
        <p:nvSpPr>
          <p:cNvPr id="247" name="Google Shape;247;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La evaluación de proyectos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Google Shape;253;p33"/>
          <p:cNvSpPr txBox="1"/>
          <p:nvPr>
            <p:ph idx="1" type="body"/>
          </p:nvPr>
        </p:nvSpPr>
        <p:spPr>
          <a:xfrm>
            <a:off x="3348038" y="1700213"/>
            <a:ext cx="5349875" cy="4608512"/>
          </a:xfrm>
          <a:prstGeom prst="rect">
            <a:avLst/>
          </a:prstGeom>
          <a:noFill/>
          <a:ln>
            <a:noFill/>
          </a:ln>
        </p:spPr>
        <p:txBody>
          <a:bodyPr anchorCtr="0" anchor="t" bIns="45700" lIns="91425" spcFirstLastPara="1" rIns="91425" wrap="square" tIns="45700">
            <a:noAutofit/>
          </a:bodyPr>
          <a:lstStyle/>
          <a:p>
            <a:pPr indent="-256032" lvl="0" marL="365760" rtl="0" algn="just">
              <a:lnSpc>
                <a:spcPct val="80000"/>
              </a:lnSpc>
              <a:spcBef>
                <a:spcPts val="0"/>
              </a:spcBef>
              <a:spcAft>
                <a:spcPts val="0"/>
              </a:spcAft>
              <a:buSzPts val="1224"/>
              <a:buChar char="🞂"/>
            </a:pPr>
            <a:r>
              <a:rPr b="1" lang="es-AR" sz="1800"/>
              <a:t>S</a:t>
            </a:r>
            <a:r>
              <a:rPr b="1" lang="es-AR" sz="1800">
                <a:latin typeface="Calibri"/>
                <a:ea typeface="Calibri"/>
                <a:cs typeface="Calibri"/>
                <a:sym typeface="Calibri"/>
              </a:rPr>
              <a:t>eñalar el mérito o el valor de algo e implica emitir un juicio. </a:t>
            </a:r>
            <a:endParaRPr/>
          </a:p>
          <a:p>
            <a:pPr indent="-256032" lvl="0" marL="365760" rtl="0" algn="just">
              <a:lnSpc>
                <a:spcPct val="80000"/>
              </a:lnSpc>
              <a:spcBef>
                <a:spcPts val="400"/>
              </a:spcBef>
              <a:spcAft>
                <a:spcPts val="0"/>
              </a:spcAft>
              <a:buSzPts val="1224"/>
              <a:buFont typeface="Noto Sans Symbols"/>
              <a:buNone/>
            </a:pPr>
            <a:r>
              <a:t/>
            </a:r>
            <a:endParaRPr b="1" sz="1800">
              <a:latin typeface="Calibri"/>
              <a:ea typeface="Calibri"/>
              <a:cs typeface="Calibri"/>
              <a:sym typeface="Calibri"/>
            </a:endParaRPr>
          </a:p>
          <a:p>
            <a:pPr indent="-256032" lvl="0" marL="365760" rtl="0" algn="just">
              <a:lnSpc>
                <a:spcPct val="80000"/>
              </a:lnSpc>
              <a:spcBef>
                <a:spcPts val="400"/>
              </a:spcBef>
              <a:spcAft>
                <a:spcPts val="0"/>
              </a:spcAft>
              <a:buSzPts val="1224"/>
              <a:buChar char="🞂"/>
            </a:pPr>
            <a:r>
              <a:rPr b="1" lang="es-AR" sz="1800">
                <a:latin typeface="Calibri"/>
                <a:ea typeface="Calibri"/>
                <a:cs typeface="Calibri"/>
                <a:sym typeface="Calibri"/>
              </a:rPr>
              <a:t>Evaluamos lo que hemos logrado y lo que no hemos hecho, teniendo en cuenta nuestros propósitos iniciales.</a:t>
            </a:r>
            <a:endParaRPr/>
          </a:p>
          <a:p>
            <a:pPr indent="-256032" lvl="0" marL="365760" rtl="0" algn="just">
              <a:lnSpc>
                <a:spcPct val="80000"/>
              </a:lnSpc>
              <a:spcBef>
                <a:spcPts val="400"/>
              </a:spcBef>
              <a:spcAft>
                <a:spcPts val="0"/>
              </a:spcAft>
              <a:buSzPts val="1224"/>
              <a:buFont typeface="Noto Sans Symbols"/>
              <a:buNone/>
            </a:pPr>
            <a:r>
              <a:t/>
            </a:r>
            <a:endParaRPr b="1" sz="1800">
              <a:latin typeface="Calibri"/>
              <a:ea typeface="Calibri"/>
              <a:cs typeface="Calibri"/>
              <a:sym typeface="Calibri"/>
            </a:endParaRPr>
          </a:p>
          <a:p>
            <a:pPr indent="-256032" lvl="0" marL="365760" rtl="0" algn="just">
              <a:lnSpc>
                <a:spcPct val="80000"/>
              </a:lnSpc>
              <a:spcBef>
                <a:spcPts val="400"/>
              </a:spcBef>
              <a:spcAft>
                <a:spcPts val="0"/>
              </a:spcAft>
              <a:buSzPts val="1224"/>
              <a:buChar char="🞂"/>
            </a:pPr>
            <a:r>
              <a:rPr b="1" lang="es-AR" sz="1800">
                <a:latin typeface="Calibri"/>
                <a:ea typeface="Calibri"/>
                <a:cs typeface="Calibri"/>
                <a:sym typeface="Calibri"/>
              </a:rPr>
              <a:t>Si bien hay similitudes con la evaluación de proyectos sociales (y de comunicación), esta última requiere de la aplicación de un método científico. </a:t>
            </a:r>
            <a:endParaRPr/>
          </a:p>
          <a:p>
            <a:pPr indent="-256032" lvl="0" marL="365760" rtl="0" algn="just">
              <a:lnSpc>
                <a:spcPct val="80000"/>
              </a:lnSpc>
              <a:spcBef>
                <a:spcPts val="400"/>
              </a:spcBef>
              <a:spcAft>
                <a:spcPts val="0"/>
              </a:spcAft>
              <a:buSzPts val="1224"/>
              <a:buFont typeface="Noto Sans Symbols"/>
              <a:buNone/>
            </a:pPr>
            <a:r>
              <a:t/>
            </a:r>
            <a:endParaRPr b="1" sz="1800">
              <a:latin typeface="Calibri"/>
              <a:ea typeface="Calibri"/>
              <a:cs typeface="Calibri"/>
              <a:sym typeface="Calibri"/>
            </a:endParaRPr>
          </a:p>
          <a:p>
            <a:pPr indent="-256032" lvl="0" marL="365760" rtl="0" algn="just">
              <a:lnSpc>
                <a:spcPct val="80000"/>
              </a:lnSpc>
              <a:spcBef>
                <a:spcPts val="400"/>
              </a:spcBef>
              <a:spcAft>
                <a:spcPts val="0"/>
              </a:spcAft>
              <a:buSzPts val="1224"/>
              <a:buChar char="🞂"/>
            </a:pPr>
            <a:r>
              <a:rPr b="1" lang="es-AR" sz="1800">
                <a:latin typeface="Calibri"/>
                <a:ea typeface="Calibri"/>
                <a:cs typeface="Calibri"/>
                <a:sym typeface="Calibri"/>
              </a:rPr>
              <a:t>La diferencia entre la evaluación informal (espontánea/vida cotidiana) y la evaluación sistemática </a:t>
            </a:r>
            <a:r>
              <a:rPr b="1" i="1" lang="es-AR" sz="1800">
                <a:latin typeface="Calibri"/>
                <a:ea typeface="Calibri"/>
                <a:cs typeface="Calibri"/>
                <a:sym typeface="Calibri"/>
              </a:rPr>
              <a:t>no es de propósitos sino de métodos.</a:t>
            </a:r>
            <a:endParaRPr/>
          </a:p>
        </p:txBody>
      </p:sp>
      <p:sp>
        <p:nvSpPr>
          <p:cNvPr id="254" name="Google Shape;254;p33"/>
          <p:cNvSpPr txBox="1"/>
          <p:nvPr>
            <p:ph type="title"/>
          </p:nvPr>
        </p:nvSpPr>
        <p:spPr>
          <a:xfrm>
            <a:off x="467544" y="188640"/>
            <a:ext cx="4618856" cy="77809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400"/>
              <a:buFont typeface="Calibri"/>
              <a:buNone/>
            </a:pPr>
            <a:r>
              <a:rPr b="1" lang="es-AR" sz="4400">
                <a:latin typeface="Calibri"/>
                <a:ea typeface="Calibri"/>
                <a:cs typeface="Calibri"/>
                <a:sym typeface="Calibri"/>
              </a:rPr>
              <a:t>Evaluación </a:t>
            </a:r>
            <a:endParaRPr b="1" sz="4400">
              <a:latin typeface="Calibri"/>
              <a:ea typeface="Calibri"/>
              <a:cs typeface="Calibri"/>
              <a:sym typeface="Calibri"/>
            </a:endParaRPr>
          </a:p>
        </p:txBody>
      </p:sp>
      <p:sp>
        <p:nvSpPr>
          <p:cNvPr id="255" name="Google Shape;255;p33"/>
          <p:cNvSpPr/>
          <p:nvPr/>
        </p:nvSpPr>
        <p:spPr>
          <a:xfrm>
            <a:off x="755650" y="2852738"/>
            <a:ext cx="2087563" cy="1223962"/>
          </a:xfrm>
          <a:prstGeom prst="rect">
            <a:avLst/>
          </a:prstGeom>
          <a:solidFill>
            <a:srgbClr val="A6BEDF"/>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256" name="Google Shape;256;p33"/>
          <p:cNvSpPr txBox="1"/>
          <p:nvPr/>
        </p:nvSpPr>
        <p:spPr>
          <a:xfrm>
            <a:off x="898525" y="3074988"/>
            <a:ext cx="1728788"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AR" sz="2400">
                <a:solidFill>
                  <a:schemeClr val="dk1"/>
                </a:solidFill>
                <a:latin typeface="Calibri"/>
                <a:ea typeface="Calibri"/>
                <a:cs typeface="Calibri"/>
                <a:sym typeface="Calibri"/>
              </a:rPr>
              <a:t>¿QUÉ ES EVALUAR?</a:t>
            </a:r>
            <a:endParaRPr/>
          </a:p>
        </p:txBody>
      </p:sp>
      <p:sp>
        <p:nvSpPr>
          <p:cNvPr id="257" name="Google Shape;257;p33"/>
          <p:cNvSpPr/>
          <p:nvPr/>
        </p:nvSpPr>
        <p:spPr>
          <a:xfrm>
            <a:off x="3059832" y="1340768"/>
            <a:ext cx="288032" cy="4464496"/>
          </a:xfrm>
          <a:prstGeom prst="rightBrace">
            <a:avLst>
              <a:gd fmla="val 8333" name="adj1"/>
              <a:gd fmla="val 50000" name="adj2"/>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Verdana"/>
              <a:ea typeface="Verdana"/>
              <a:cs typeface="Verdana"/>
              <a:sym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Google Shape;263;p34"/>
          <p:cNvSpPr txBox="1"/>
          <p:nvPr>
            <p:ph idx="1" type="body"/>
          </p:nvPr>
        </p:nvSpPr>
        <p:spPr>
          <a:xfrm>
            <a:off x="468313" y="1671638"/>
            <a:ext cx="8291512" cy="4852987"/>
          </a:xfrm>
          <a:prstGeom prst="rect">
            <a:avLst/>
          </a:prstGeom>
          <a:noFill/>
          <a:ln>
            <a:noFill/>
          </a:ln>
        </p:spPr>
        <p:txBody>
          <a:bodyPr anchorCtr="0" anchor="t" bIns="45700" lIns="91425" spcFirstLastPara="1" rIns="91425" wrap="square" tIns="45700">
            <a:noAutofit/>
          </a:bodyPr>
          <a:lstStyle/>
          <a:p>
            <a:pPr indent="-256032" lvl="0" marL="365760" rtl="0" algn="just">
              <a:lnSpc>
                <a:spcPct val="90000"/>
              </a:lnSpc>
              <a:spcBef>
                <a:spcPts val="0"/>
              </a:spcBef>
              <a:spcAft>
                <a:spcPts val="0"/>
              </a:spcAft>
              <a:buSzPts val="1360"/>
              <a:buChar char="🞂"/>
            </a:pPr>
            <a:r>
              <a:rPr b="1" lang="es-AR" sz="2000">
                <a:latin typeface="Calibri"/>
                <a:ea typeface="Calibri"/>
                <a:cs typeface="Calibri"/>
                <a:sym typeface="Calibri"/>
              </a:rPr>
              <a:t>Toma de decisiones oportunas y pertinentes. Estratégicas o tácticas. Diseño o rediseño.  </a:t>
            </a:r>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Calidad de la intervención. Procesos. Resultados. Impactos. Eficacia y eficiencia. </a:t>
            </a:r>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Comunicar la gestión y el cambio. Transparencia y rendición de cuentas. </a:t>
            </a:r>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Es un proceso permanente de aprendizaje institucional. </a:t>
            </a:r>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Sistematización de programas y/o proyectos y comprensión más profunda de la realidad en la que se interviene.</a:t>
            </a:r>
            <a:endParaRPr/>
          </a:p>
          <a:p>
            <a:pPr indent="-101600" lvl="3" marL="1143000" rtl="0" algn="l">
              <a:lnSpc>
                <a:spcPct val="90000"/>
              </a:lnSpc>
              <a:spcBef>
                <a:spcPts val="350"/>
              </a:spcBef>
              <a:spcAft>
                <a:spcPts val="0"/>
              </a:spcAft>
              <a:buSzPts val="2000"/>
              <a:buNone/>
            </a:pPr>
            <a:r>
              <a:t/>
            </a:r>
            <a:endParaRPr sz="2000"/>
          </a:p>
        </p:txBody>
      </p:sp>
      <p:sp>
        <p:nvSpPr>
          <p:cNvPr id="264" name="Google Shape;264;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¿Por qué es importante evaluar?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9" name="Shape 269"/>
        <p:cNvGrpSpPr/>
        <p:nvPr/>
      </p:nvGrpSpPr>
      <p:grpSpPr>
        <a:xfrm>
          <a:off x="0" y="0"/>
          <a:ext cx="0" cy="0"/>
          <a:chOff x="0" y="0"/>
          <a:chExt cx="0" cy="0"/>
        </a:xfrm>
      </p:grpSpPr>
      <p:sp>
        <p:nvSpPr>
          <p:cNvPr id="270" name="Google Shape;270;p35"/>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p>
            <a:pPr indent="-256032" lvl="0" marL="365760" rtl="0" algn="l">
              <a:spcBef>
                <a:spcPts val="0"/>
              </a:spcBef>
              <a:spcAft>
                <a:spcPts val="0"/>
              </a:spcAft>
              <a:buSzPts val="1836"/>
              <a:buFont typeface="Noto Sans Symbols"/>
              <a:buNone/>
            </a:pPr>
            <a:r>
              <a:t/>
            </a:r>
            <a:endParaRPr b="1"/>
          </a:p>
          <a:p>
            <a:pPr indent="-256031" lvl="0" marL="365760" rtl="0" algn="l">
              <a:spcBef>
                <a:spcPts val="400"/>
              </a:spcBef>
              <a:spcAft>
                <a:spcPts val="0"/>
              </a:spcAft>
              <a:buSzPts val="2448"/>
              <a:buChar char="🞂"/>
            </a:pPr>
            <a:r>
              <a:rPr b="1" lang="es-AR" sz="3600">
                <a:latin typeface="Calibri"/>
                <a:ea typeface="Calibri"/>
                <a:cs typeface="Calibri"/>
                <a:sym typeface="Calibri"/>
              </a:rPr>
              <a:t>Según </a:t>
            </a:r>
            <a:r>
              <a:rPr b="1" lang="es-AR" sz="3600">
                <a:solidFill>
                  <a:srgbClr val="3F3F3F"/>
                </a:solidFill>
                <a:latin typeface="Calibri"/>
                <a:ea typeface="Calibri"/>
                <a:cs typeface="Calibri"/>
                <a:sym typeface="Calibri"/>
              </a:rPr>
              <a:t>objetivos</a:t>
            </a:r>
            <a:endParaRPr/>
          </a:p>
          <a:p>
            <a:pPr indent="-256032" lvl="0" marL="365760" rtl="0" algn="l">
              <a:spcBef>
                <a:spcPts val="400"/>
              </a:spcBef>
              <a:spcAft>
                <a:spcPts val="0"/>
              </a:spcAft>
              <a:buSzPts val="2448"/>
              <a:buFont typeface="Noto Sans Symbols"/>
              <a:buNone/>
            </a:pPr>
            <a:r>
              <a:t/>
            </a:r>
            <a:endParaRPr b="1" sz="3600">
              <a:solidFill>
                <a:schemeClr val="dk2"/>
              </a:solidFill>
              <a:latin typeface="Calibri"/>
              <a:ea typeface="Calibri"/>
              <a:cs typeface="Calibri"/>
              <a:sym typeface="Calibri"/>
            </a:endParaRPr>
          </a:p>
          <a:p>
            <a:pPr indent="-256031" lvl="0" marL="365760" rtl="0" algn="l">
              <a:spcBef>
                <a:spcPts val="400"/>
              </a:spcBef>
              <a:spcAft>
                <a:spcPts val="0"/>
              </a:spcAft>
              <a:buSzPts val="2448"/>
              <a:buChar char="🞂"/>
            </a:pPr>
            <a:r>
              <a:rPr b="1" lang="es-AR" sz="3600">
                <a:latin typeface="Calibri"/>
                <a:ea typeface="Calibri"/>
                <a:cs typeface="Calibri"/>
                <a:sym typeface="Calibri"/>
              </a:rPr>
              <a:t>Según </a:t>
            </a:r>
            <a:r>
              <a:rPr b="1" lang="es-AR" sz="3600">
                <a:solidFill>
                  <a:srgbClr val="1C314E"/>
                </a:solidFill>
                <a:latin typeface="Calibri"/>
                <a:ea typeface="Calibri"/>
                <a:cs typeface="Calibri"/>
                <a:sym typeface="Calibri"/>
              </a:rPr>
              <a:t>momentos</a:t>
            </a:r>
            <a:endParaRPr/>
          </a:p>
          <a:p>
            <a:pPr indent="-256032" lvl="0" marL="365760" rtl="0" algn="l">
              <a:spcBef>
                <a:spcPts val="400"/>
              </a:spcBef>
              <a:spcAft>
                <a:spcPts val="0"/>
              </a:spcAft>
              <a:buSzPts val="2448"/>
              <a:buFont typeface="Noto Sans Symbols"/>
              <a:buNone/>
            </a:pPr>
            <a:r>
              <a:t/>
            </a:r>
            <a:endParaRPr b="1" sz="3600">
              <a:latin typeface="Calibri"/>
              <a:ea typeface="Calibri"/>
              <a:cs typeface="Calibri"/>
              <a:sym typeface="Calibri"/>
            </a:endParaRPr>
          </a:p>
          <a:p>
            <a:pPr indent="-256031" lvl="0" marL="365760" rtl="0" algn="l">
              <a:spcBef>
                <a:spcPts val="400"/>
              </a:spcBef>
              <a:spcAft>
                <a:spcPts val="0"/>
              </a:spcAft>
              <a:buSzPts val="2448"/>
              <a:buChar char="🞂"/>
            </a:pPr>
            <a:r>
              <a:rPr b="1" lang="es-AR" sz="3600">
                <a:latin typeface="Calibri"/>
                <a:ea typeface="Calibri"/>
                <a:cs typeface="Calibri"/>
                <a:sym typeface="Calibri"/>
              </a:rPr>
              <a:t>Según los </a:t>
            </a:r>
            <a:r>
              <a:rPr b="1" lang="es-AR" sz="3600">
                <a:solidFill>
                  <a:schemeClr val="accent2"/>
                </a:solidFill>
                <a:latin typeface="Calibri"/>
                <a:ea typeface="Calibri"/>
                <a:cs typeface="Calibri"/>
                <a:sym typeface="Calibri"/>
              </a:rPr>
              <a:t>actores involucrados</a:t>
            </a:r>
            <a:endParaRPr/>
          </a:p>
        </p:txBody>
      </p:sp>
      <p:sp>
        <p:nvSpPr>
          <p:cNvPr id="271" name="Google Shape;271;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Tipologías de la evaluación</a:t>
            </a:r>
            <a:endParaRPr b="1" sz="40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36"/>
          <p:cNvSpPr txBox="1"/>
          <p:nvPr>
            <p:ph idx="1" type="body"/>
          </p:nvPr>
        </p:nvSpPr>
        <p:spPr>
          <a:xfrm>
            <a:off x="467544" y="1196752"/>
            <a:ext cx="8229600" cy="4525963"/>
          </a:xfrm>
          <a:prstGeom prst="rect">
            <a:avLst/>
          </a:prstGeom>
          <a:noFill/>
          <a:ln>
            <a:noFill/>
          </a:ln>
        </p:spPr>
        <p:txBody>
          <a:bodyPr anchorCtr="0" anchor="t" bIns="45700" lIns="91425" spcFirstLastPara="1" rIns="91425" wrap="square" tIns="45700">
            <a:noAutofit/>
          </a:bodyPr>
          <a:lstStyle/>
          <a:p>
            <a:pPr indent="-533400" lvl="0" marL="533400" rtl="0" algn="l">
              <a:spcBef>
                <a:spcPts val="0"/>
              </a:spcBef>
              <a:spcAft>
                <a:spcPts val="0"/>
              </a:spcAft>
              <a:buSzPts val="1904"/>
              <a:buChar char="🞂"/>
            </a:pPr>
            <a:r>
              <a:rPr b="1" lang="es-AR" sz="2800">
                <a:latin typeface="Calibri"/>
                <a:ea typeface="Calibri"/>
                <a:cs typeface="Calibri"/>
                <a:sym typeface="Calibri"/>
              </a:rPr>
              <a:t>Establecer el grado de </a:t>
            </a:r>
            <a:r>
              <a:rPr b="1" lang="es-AR" sz="2800" u="sng">
                <a:latin typeface="Calibri"/>
                <a:ea typeface="Calibri"/>
                <a:cs typeface="Calibri"/>
                <a:sym typeface="Calibri"/>
              </a:rPr>
              <a:t>pertinencia</a:t>
            </a:r>
            <a:r>
              <a:rPr b="1" lang="es-AR" sz="2800">
                <a:latin typeface="Calibri"/>
                <a:ea typeface="Calibri"/>
                <a:cs typeface="Calibri"/>
                <a:sym typeface="Calibri"/>
              </a:rPr>
              <a:t>, idoneidad, eficacia, eficiencia, efectividad de un proyecto, programa o servicio. </a:t>
            </a:r>
            <a:endParaRPr sz="2800">
              <a:latin typeface="Calibri"/>
              <a:ea typeface="Calibri"/>
              <a:cs typeface="Calibri"/>
              <a:sym typeface="Calibri"/>
            </a:endParaRPr>
          </a:p>
          <a:p>
            <a:pPr indent="-533400" lvl="0" marL="533400" rtl="0" algn="l">
              <a:spcBef>
                <a:spcPts val="400"/>
              </a:spcBef>
              <a:spcAft>
                <a:spcPts val="0"/>
              </a:spcAft>
              <a:buSzPts val="1904"/>
              <a:buChar char="🞂"/>
            </a:pPr>
            <a:r>
              <a:rPr b="1" lang="es-AR" sz="2800">
                <a:latin typeface="Calibri"/>
                <a:ea typeface="Calibri"/>
                <a:cs typeface="Calibri"/>
                <a:sym typeface="Calibri"/>
              </a:rPr>
              <a:t>Determinar las </a:t>
            </a:r>
            <a:r>
              <a:rPr b="1" lang="es-AR" sz="2800" u="sng">
                <a:latin typeface="Calibri"/>
                <a:ea typeface="Calibri"/>
                <a:cs typeface="Calibri"/>
                <a:sym typeface="Calibri"/>
              </a:rPr>
              <a:t>razones del éxito o fracaso</a:t>
            </a:r>
            <a:r>
              <a:rPr b="1" lang="es-AR" sz="2800">
                <a:latin typeface="Calibri"/>
                <a:ea typeface="Calibri"/>
                <a:cs typeface="Calibri"/>
                <a:sym typeface="Calibri"/>
              </a:rPr>
              <a:t> (análisis de la situación contextual del programa o proyecto en sí mismo). </a:t>
            </a:r>
            <a:endParaRPr sz="2800">
              <a:latin typeface="Calibri"/>
              <a:ea typeface="Calibri"/>
              <a:cs typeface="Calibri"/>
              <a:sym typeface="Calibri"/>
            </a:endParaRPr>
          </a:p>
          <a:p>
            <a:pPr indent="-533400" lvl="0" marL="533400" rtl="0" algn="l">
              <a:spcBef>
                <a:spcPts val="400"/>
              </a:spcBef>
              <a:spcAft>
                <a:spcPts val="0"/>
              </a:spcAft>
              <a:buSzPts val="1904"/>
              <a:buChar char="🞂"/>
            </a:pPr>
            <a:r>
              <a:rPr b="1" lang="es-AR" sz="2800" u="sng">
                <a:latin typeface="Calibri"/>
                <a:ea typeface="Calibri"/>
                <a:cs typeface="Calibri"/>
                <a:sym typeface="Calibri"/>
              </a:rPr>
              <a:t>Mejorar y/o modificar</a:t>
            </a:r>
            <a:r>
              <a:rPr b="1" lang="es-AR" sz="2800">
                <a:latin typeface="Calibri"/>
                <a:ea typeface="Calibri"/>
                <a:cs typeface="Calibri"/>
                <a:sym typeface="Calibri"/>
              </a:rPr>
              <a:t> </a:t>
            </a:r>
            <a:r>
              <a:rPr b="1" lang="es-AR" sz="2800" u="sng">
                <a:latin typeface="Calibri"/>
                <a:ea typeface="Calibri"/>
                <a:cs typeface="Calibri"/>
                <a:sym typeface="Calibri"/>
              </a:rPr>
              <a:t>un programa o proyecto</a:t>
            </a:r>
            <a:r>
              <a:rPr b="1" lang="es-AR" sz="2800">
                <a:latin typeface="Calibri"/>
                <a:ea typeface="Calibri"/>
                <a:cs typeface="Calibri"/>
                <a:sym typeface="Calibri"/>
              </a:rPr>
              <a:t>, (introducir cambios procedimientos, estructura, estrategia de intervención, asignaciones presupuestarias, etc.)</a:t>
            </a:r>
            <a:r>
              <a:rPr lang="es-AR" sz="2800">
                <a:latin typeface="Calibri"/>
                <a:ea typeface="Calibri"/>
                <a:cs typeface="Calibri"/>
                <a:sym typeface="Calibri"/>
              </a:rPr>
              <a:t>.</a:t>
            </a:r>
            <a:endParaRPr sz="2800">
              <a:latin typeface="Calibri"/>
              <a:ea typeface="Calibri"/>
              <a:cs typeface="Calibri"/>
              <a:sym typeface="Calibri"/>
            </a:endParaRPr>
          </a:p>
        </p:txBody>
      </p:sp>
      <p:sp>
        <p:nvSpPr>
          <p:cNvPr id="278" name="Google Shape;278;p36"/>
          <p:cNvSpPr txBox="1"/>
          <p:nvPr>
            <p:ph type="title"/>
          </p:nvPr>
        </p:nvSpPr>
        <p:spPr>
          <a:xfrm>
            <a:off x="457200" y="274638"/>
            <a:ext cx="8229600" cy="85010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Objetivos de la evaluación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37"/>
          <p:cNvSpPr txBox="1"/>
          <p:nvPr>
            <p:ph idx="1" type="body"/>
          </p:nvPr>
        </p:nvSpPr>
        <p:spPr>
          <a:xfrm>
            <a:off x="395536" y="1340768"/>
            <a:ext cx="8229600" cy="4525963"/>
          </a:xfrm>
          <a:prstGeom prst="rect">
            <a:avLst/>
          </a:prstGeom>
          <a:noFill/>
          <a:ln>
            <a:noFill/>
          </a:ln>
        </p:spPr>
        <p:txBody>
          <a:bodyPr anchorCtr="0" anchor="t" bIns="45700" lIns="91425" spcFirstLastPara="1" rIns="91425" wrap="square" tIns="45700">
            <a:noAutofit/>
          </a:bodyPr>
          <a:lstStyle/>
          <a:p>
            <a:pPr indent="-533400" lvl="0" marL="533400" rtl="0" algn="just">
              <a:lnSpc>
                <a:spcPct val="90000"/>
              </a:lnSpc>
              <a:spcBef>
                <a:spcPts val="0"/>
              </a:spcBef>
              <a:spcAft>
                <a:spcPts val="0"/>
              </a:spcAft>
              <a:buSzPts val="1904"/>
              <a:buChar char="🞂"/>
            </a:pPr>
            <a:r>
              <a:rPr b="1" lang="es-AR" sz="2800">
                <a:latin typeface="Calibri"/>
                <a:ea typeface="Calibri"/>
                <a:cs typeface="Calibri"/>
                <a:sym typeface="Calibri"/>
              </a:rPr>
              <a:t>Consecuencias o efectos </a:t>
            </a:r>
            <a:r>
              <a:rPr b="1" lang="es-AR" sz="2800" u="sng">
                <a:latin typeface="Calibri"/>
                <a:ea typeface="Calibri"/>
                <a:cs typeface="Calibri"/>
                <a:sym typeface="Calibri"/>
              </a:rPr>
              <a:t>imprevistos</a:t>
            </a:r>
            <a:r>
              <a:rPr b="1" lang="es-AR" sz="2800">
                <a:latin typeface="Calibri"/>
                <a:ea typeface="Calibri"/>
                <a:cs typeface="Calibri"/>
                <a:sym typeface="Calibri"/>
              </a:rPr>
              <a:t> que deberían ser tenidos en cuenta en los futuros diseños.</a:t>
            </a:r>
            <a:endParaRPr/>
          </a:p>
          <a:p>
            <a:pPr indent="-533400" lvl="0" marL="533400" rtl="0" algn="just">
              <a:lnSpc>
                <a:spcPct val="90000"/>
              </a:lnSpc>
              <a:spcBef>
                <a:spcPts val="400"/>
              </a:spcBef>
              <a:spcAft>
                <a:spcPts val="0"/>
              </a:spcAft>
              <a:buSzPts val="1904"/>
              <a:buNone/>
            </a:pPr>
            <a:r>
              <a:t/>
            </a:r>
            <a:endParaRPr sz="2800">
              <a:latin typeface="Calibri"/>
              <a:ea typeface="Calibri"/>
              <a:cs typeface="Calibri"/>
              <a:sym typeface="Calibri"/>
            </a:endParaRPr>
          </a:p>
          <a:p>
            <a:pPr indent="-533400" lvl="0" marL="533400" rtl="0" algn="just">
              <a:lnSpc>
                <a:spcPct val="90000"/>
              </a:lnSpc>
              <a:spcBef>
                <a:spcPts val="400"/>
              </a:spcBef>
              <a:spcAft>
                <a:spcPts val="0"/>
              </a:spcAft>
              <a:buSzPts val="1904"/>
              <a:buChar char="🞂"/>
            </a:pPr>
            <a:r>
              <a:rPr b="1" lang="es-AR" sz="2800" u="sng">
                <a:latin typeface="Calibri"/>
                <a:ea typeface="Calibri"/>
                <a:cs typeface="Calibri"/>
                <a:sym typeface="Calibri"/>
              </a:rPr>
              <a:t>Replicar</a:t>
            </a:r>
            <a:r>
              <a:rPr b="1" lang="es-AR" sz="2800">
                <a:latin typeface="Calibri"/>
                <a:ea typeface="Calibri"/>
                <a:cs typeface="Calibri"/>
                <a:sym typeface="Calibri"/>
              </a:rPr>
              <a:t> en contextos similares.</a:t>
            </a:r>
            <a:endParaRPr/>
          </a:p>
          <a:p>
            <a:pPr indent="-533400" lvl="0" marL="533400" rtl="0" algn="just">
              <a:lnSpc>
                <a:spcPct val="90000"/>
              </a:lnSpc>
              <a:spcBef>
                <a:spcPts val="400"/>
              </a:spcBef>
              <a:spcAft>
                <a:spcPts val="0"/>
              </a:spcAft>
              <a:buSzPts val="1904"/>
              <a:buNone/>
            </a:pPr>
            <a:r>
              <a:t/>
            </a:r>
            <a:endParaRPr sz="2800">
              <a:latin typeface="Calibri"/>
              <a:ea typeface="Calibri"/>
              <a:cs typeface="Calibri"/>
              <a:sym typeface="Calibri"/>
            </a:endParaRPr>
          </a:p>
          <a:p>
            <a:pPr indent="-533400" lvl="0" marL="533400" rtl="0" algn="just">
              <a:lnSpc>
                <a:spcPct val="90000"/>
              </a:lnSpc>
              <a:spcBef>
                <a:spcPts val="400"/>
              </a:spcBef>
              <a:spcAft>
                <a:spcPts val="0"/>
              </a:spcAft>
              <a:buSzPts val="1904"/>
              <a:buChar char="🞂"/>
            </a:pPr>
            <a:r>
              <a:rPr b="1" lang="es-AR" sz="2800">
                <a:latin typeface="Calibri"/>
                <a:ea typeface="Calibri"/>
                <a:cs typeface="Calibri"/>
                <a:sym typeface="Calibri"/>
              </a:rPr>
              <a:t>Revisar </a:t>
            </a:r>
            <a:r>
              <a:rPr b="1" lang="es-AR" sz="2800" u="sng">
                <a:latin typeface="Calibri"/>
                <a:ea typeface="Calibri"/>
                <a:cs typeface="Calibri"/>
                <a:sym typeface="Calibri"/>
              </a:rPr>
              <a:t>enfoques o metodologías</a:t>
            </a:r>
            <a:r>
              <a:rPr b="1" lang="es-AR" sz="2800">
                <a:latin typeface="Calibri"/>
                <a:ea typeface="Calibri"/>
                <a:cs typeface="Calibri"/>
                <a:sym typeface="Calibri"/>
              </a:rPr>
              <a:t> de intervención social o bien los sustentos teóricos del diseño. </a:t>
            </a:r>
            <a:endParaRPr b="1" sz="2800">
              <a:latin typeface="Calibri"/>
              <a:ea typeface="Calibri"/>
              <a:cs typeface="Calibri"/>
              <a:sym typeface="Calibri"/>
            </a:endParaRPr>
          </a:p>
          <a:p>
            <a:pPr indent="-533400" lvl="0" marL="533400" rtl="0" algn="just">
              <a:lnSpc>
                <a:spcPct val="90000"/>
              </a:lnSpc>
              <a:spcBef>
                <a:spcPts val="400"/>
              </a:spcBef>
              <a:spcAft>
                <a:spcPts val="0"/>
              </a:spcAft>
              <a:buSzPts val="1904"/>
              <a:buNone/>
            </a:pPr>
            <a:r>
              <a:t/>
            </a:r>
            <a:endParaRPr sz="2800">
              <a:latin typeface="Calibri"/>
              <a:ea typeface="Calibri"/>
              <a:cs typeface="Calibri"/>
              <a:sym typeface="Calibri"/>
            </a:endParaRPr>
          </a:p>
          <a:p>
            <a:pPr indent="-533400" lvl="0" marL="533400" rtl="0" algn="just">
              <a:lnSpc>
                <a:spcPct val="90000"/>
              </a:lnSpc>
              <a:spcBef>
                <a:spcPts val="400"/>
              </a:spcBef>
              <a:spcAft>
                <a:spcPts val="0"/>
              </a:spcAft>
              <a:buSzPts val="1904"/>
              <a:buChar char="🞂"/>
            </a:pPr>
            <a:r>
              <a:rPr b="1" lang="es-AR" sz="2800">
                <a:latin typeface="Calibri"/>
                <a:ea typeface="Calibri"/>
                <a:cs typeface="Calibri"/>
                <a:sym typeface="Calibri"/>
              </a:rPr>
              <a:t>Aumentar el </a:t>
            </a:r>
            <a:r>
              <a:rPr b="1" lang="es-AR" sz="2800" u="sng">
                <a:latin typeface="Calibri"/>
                <a:ea typeface="Calibri"/>
                <a:cs typeface="Calibri"/>
                <a:sym typeface="Calibri"/>
              </a:rPr>
              <a:t>conocimiento</a:t>
            </a:r>
            <a:r>
              <a:rPr b="1" lang="es-AR" sz="2800">
                <a:latin typeface="Calibri"/>
                <a:ea typeface="Calibri"/>
                <a:cs typeface="Calibri"/>
                <a:sym typeface="Calibri"/>
              </a:rPr>
              <a:t> que se tiene  acerca del problema que originó el programa.</a:t>
            </a:r>
            <a:endParaRPr/>
          </a:p>
        </p:txBody>
      </p:sp>
      <p:sp>
        <p:nvSpPr>
          <p:cNvPr id="285" name="Google Shape;285;p37"/>
          <p:cNvSpPr txBox="1"/>
          <p:nvPr>
            <p:ph type="title"/>
          </p:nvPr>
        </p:nvSpPr>
        <p:spPr>
          <a:xfrm>
            <a:off x="457200" y="274638"/>
            <a:ext cx="8229600" cy="77809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Objetivos de la evaluación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sp>
        <p:nvSpPr>
          <p:cNvPr id="291" name="Google Shape;291;p38"/>
          <p:cNvSpPr txBox="1"/>
          <p:nvPr>
            <p:ph idx="1" type="body"/>
          </p:nvPr>
        </p:nvSpPr>
        <p:spPr>
          <a:xfrm>
            <a:off x="457200" y="1340769"/>
            <a:ext cx="8229600" cy="4608512"/>
          </a:xfrm>
          <a:prstGeom prst="rect">
            <a:avLst/>
          </a:prstGeom>
          <a:noFill/>
          <a:ln>
            <a:noFill/>
          </a:ln>
        </p:spPr>
        <p:txBody>
          <a:bodyPr anchorCtr="0" anchor="t" bIns="45700" lIns="91425" spcFirstLastPara="1" rIns="91425" wrap="square" tIns="45700">
            <a:noAutofit/>
          </a:bodyPr>
          <a:lstStyle/>
          <a:p>
            <a:pPr indent="-256032" lvl="0" marL="365760" rtl="0" algn="l">
              <a:lnSpc>
                <a:spcPct val="90000"/>
              </a:lnSpc>
              <a:spcBef>
                <a:spcPts val="0"/>
              </a:spcBef>
              <a:spcAft>
                <a:spcPts val="0"/>
              </a:spcAft>
              <a:buSzPts val="1698"/>
              <a:buChar char="🞂"/>
            </a:pPr>
            <a:r>
              <a:rPr b="1" lang="es-AR" sz="2497">
                <a:latin typeface="Calibri"/>
                <a:ea typeface="Calibri"/>
                <a:cs typeface="Calibri"/>
                <a:sym typeface="Calibri"/>
              </a:rPr>
              <a:t>Línea de base.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None/>
            </a:pPr>
            <a:r>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Char char="🞂"/>
            </a:pPr>
            <a:r>
              <a:rPr b="1" lang="es-AR" sz="2497">
                <a:latin typeface="Calibri"/>
                <a:ea typeface="Calibri"/>
                <a:cs typeface="Calibri"/>
                <a:sym typeface="Calibri"/>
              </a:rPr>
              <a:t>Evaluaciones de proyecto, de diseño o ex – ante.</a:t>
            </a:r>
            <a:endParaRPr/>
          </a:p>
          <a:p>
            <a:pPr indent="-256032" lvl="0" marL="365760" rtl="0" algn="l">
              <a:lnSpc>
                <a:spcPct val="90000"/>
              </a:lnSpc>
              <a:spcBef>
                <a:spcPts val="400"/>
              </a:spcBef>
              <a:spcAft>
                <a:spcPts val="0"/>
              </a:spcAft>
              <a:buSzPts val="1698"/>
              <a:buNone/>
            </a:pPr>
            <a:r>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Char char="🞂"/>
            </a:pPr>
            <a:r>
              <a:rPr b="1" lang="es-AR" sz="2497">
                <a:latin typeface="Calibri"/>
                <a:ea typeface="Calibri"/>
                <a:cs typeface="Calibri"/>
                <a:sym typeface="Calibri"/>
              </a:rPr>
              <a:t>Monitoreo.</a:t>
            </a:r>
            <a:endParaRPr/>
          </a:p>
          <a:p>
            <a:pPr indent="-256032" lvl="0" marL="365760" rtl="0" algn="l">
              <a:lnSpc>
                <a:spcPct val="90000"/>
              </a:lnSpc>
              <a:spcBef>
                <a:spcPts val="400"/>
              </a:spcBef>
              <a:spcAft>
                <a:spcPts val="0"/>
              </a:spcAft>
              <a:buSzPts val="1698"/>
              <a:buNone/>
            </a:pPr>
            <a:r>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Char char="🞂"/>
            </a:pPr>
            <a:r>
              <a:rPr b="1" lang="es-AR" sz="2497">
                <a:latin typeface="Calibri"/>
                <a:ea typeface="Calibri"/>
                <a:cs typeface="Calibri"/>
                <a:sym typeface="Calibri"/>
              </a:rPr>
              <a:t>Evaluación de proceso/s.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None/>
            </a:pPr>
            <a:r>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Char char="🞂"/>
            </a:pPr>
            <a:r>
              <a:rPr b="1" lang="es-AR" sz="2497">
                <a:latin typeface="Calibri"/>
                <a:ea typeface="Calibri"/>
                <a:cs typeface="Calibri"/>
                <a:sym typeface="Calibri"/>
              </a:rPr>
              <a:t>Evaluación de resultado/s.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None/>
            </a:pPr>
            <a:r>
              <a:t/>
            </a:r>
            <a:endParaRPr b="1" sz="2497">
              <a:latin typeface="Calibri"/>
              <a:ea typeface="Calibri"/>
              <a:cs typeface="Calibri"/>
              <a:sym typeface="Calibri"/>
            </a:endParaRPr>
          </a:p>
          <a:p>
            <a:pPr indent="-256032" lvl="0" marL="365760" rtl="0" algn="l">
              <a:lnSpc>
                <a:spcPct val="90000"/>
              </a:lnSpc>
              <a:spcBef>
                <a:spcPts val="400"/>
              </a:spcBef>
              <a:spcAft>
                <a:spcPts val="0"/>
              </a:spcAft>
              <a:buSzPts val="1698"/>
              <a:buChar char="🞂"/>
            </a:pPr>
            <a:r>
              <a:rPr b="1" lang="es-AR" sz="2497">
                <a:latin typeface="Calibri"/>
                <a:ea typeface="Calibri"/>
                <a:cs typeface="Calibri"/>
                <a:sym typeface="Calibri"/>
              </a:rPr>
              <a:t>Evaluación de impacto/s.</a:t>
            </a:r>
            <a:endParaRPr/>
          </a:p>
        </p:txBody>
      </p:sp>
      <p:sp>
        <p:nvSpPr>
          <p:cNvPr id="292" name="Google Shape;292;p38"/>
          <p:cNvSpPr txBox="1"/>
          <p:nvPr>
            <p:ph type="title"/>
          </p:nvPr>
        </p:nvSpPr>
        <p:spPr>
          <a:xfrm>
            <a:off x="374848" y="188640"/>
            <a:ext cx="8769152" cy="791369"/>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libri"/>
              <a:buNone/>
            </a:pPr>
            <a:r>
              <a:rPr b="1" lang="es-AR" sz="4000">
                <a:latin typeface="Calibri"/>
                <a:ea typeface="Calibri"/>
                <a:cs typeface="Calibri"/>
                <a:sym typeface="Calibri"/>
              </a:rPr>
              <a:t>Tipología </a:t>
            </a:r>
            <a:r>
              <a:rPr b="1" lang="es-AR" sz="4000">
                <a:solidFill>
                  <a:schemeClr val="accent2"/>
                </a:solidFill>
                <a:latin typeface="Calibri"/>
                <a:ea typeface="Calibri"/>
                <a:cs typeface="Calibri"/>
                <a:sym typeface="Calibri"/>
              </a:rPr>
              <a:t>según el momento de evaluar</a:t>
            </a:r>
            <a:endParaRPr b="1" sz="4000">
              <a:solidFill>
                <a:schemeClr val="accent2"/>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sp>
        <p:nvSpPr>
          <p:cNvPr id="298" name="Google Shape;298;p39"/>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p>
            <a:pPr indent="-256032" lvl="0" marL="365760" rtl="0" algn="l">
              <a:spcBef>
                <a:spcPts val="0"/>
              </a:spcBef>
              <a:spcAft>
                <a:spcPts val="0"/>
              </a:spcAft>
              <a:buSzPts val="1836"/>
              <a:buChar char="🞂"/>
            </a:pPr>
            <a:r>
              <a:rPr b="1" lang="es-AR">
                <a:latin typeface="Calibri"/>
                <a:ea typeface="Calibri"/>
                <a:cs typeface="Calibri"/>
                <a:sym typeface="Calibri"/>
              </a:rPr>
              <a:t>Si hay que realizar cambios  significativos,  si se llega a la población objetivo y el grado de participación de las personas interesadas. </a:t>
            </a:r>
            <a:endParaRPr b="1">
              <a:latin typeface="Calibri"/>
              <a:ea typeface="Calibri"/>
              <a:cs typeface="Calibri"/>
              <a:sym typeface="Calibri"/>
            </a:endParaRPr>
          </a:p>
          <a:p>
            <a:pPr indent="-139446" lvl="0" marL="365760" rtl="0" algn="l">
              <a:spcBef>
                <a:spcPts val="400"/>
              </a:spcBef>
              <a:spcAft>
                <a:spcPts val="0"/>
              </a:spcAft>
              <a:buSzPts val="1836"/>
              <a:buNone/>
            </a:pPr>
            <a:r>
              <a:t/>
            </a:r>
            <a:endParaRPr b="1">
              <a:latin typeface="Calibri"/>
              <a:ea typeface="Calibri"/>
              <a:cs typeface="Calibri"/>
              <a:sym typeface="Calibri"/>
            </a:endParaRPr>
          </a:p>
          <a:p>
            <a:pPr indent="-256032" lvl="0" marL="365760" rtl="0" algn="l">
              <a:spcBef>
                <a:spcPts val="400"/>
              </a:spcBef>
              <a:spcAft>
                <a:spcPts val="0"/>
              </a:spcAft>
              <a:buSzPts val="1836"/>
              <a:buChar char="🞂"/>
            </a:pPr>
            <a:r>
              <a:rPr b="1" lang="es-AR">
                <a:latin typeface="Calibri"/>
                <a:ea typeface="Calibri"/>
                <a:cs typeface="Calibri"/>
                <a:sym typeface="Calibri"/>
              </a:rPr>
              <a:t>¿Está llegando el proyecto a los beneficiarios previstos?</a:t>
            </a:r>
            <a:endParaRPr/>
          </a:p>
          <a:p>
            <a:pPr indent="-139446" lvl="0" marL="365760" rtl="0" algn="l">
              <a:spcBef>
                <a:spcPts val="400"/>
              </a:spcBef>
              <a:spcAft>
                <a:spcPts val="0"/>
              </a:spcAft>
              <a:buSzPts val="1836"/>
              <a:buNone/>
            </a:pPr>
            <a:r>
              <a:t/>
            </a:r>
            <a:endParaRPr b="1">
              <a:latin typeface="Calibri"/>
              <a:ea typeface="Calibri"/>
              <a:cs typeface="Calibri"/>
              <a:sym typeface="Calibri"/>
            </a:endParaRPr>
          </a:p>
          <a:p>
            <a:pPr indent="-256032" lvl="0" marL="365760" rtl="0" algn="l">
              <a:spcBef>
                <a:spcPts val="400"/>
              </a:spcBef>
              <a:spcAft>
                <a:spcPts val="0"/>
              </a:spcAft>
              <a:buSzPts val="1836"/>
              <a:buChar char="🞂"/>
            </a:pPr>
            <a:r>
              <a:rPr b="1" lang="es-AR">
                <a:latin typeface="Calibri"/>
                <a:ea typeface="Calibri"/>
                <a:cs typeface="Calibri"/>
                <a:sym typeface="Calibri"/>
              </a:rPr>
              <a:t>¿Están satisfechos los participantes del proyecto con la experiencia?</a:t>
            </a:r>
            <a:endParaRPr/>
          </a:p>
        </p:txBody>
      </p:sp>
      <p:sp>
        <p:nvSpPr>
          <p:cNvPr id="299" name="Google Shape;299;p39"/>
          <p:cNvSpPr txBox="1"/>
          <p:nvPr>
            <p:ph type="title"/>
          </p:nvPr>
        </p:nvSpPr>
        <p:spPr>
          <a:xfrm>
            <a:off x="457200" y="274638"/>
            <a:ext cx="8229600" cy="85010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Evaluación de proceso/s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Google Shape;305;p40"/>
          <p:cNvSpPr txBox="1"/>
          <p:nvPr>
            <p:ph idx="1" type="body"/>
          </p:nvPr>
        </p:nvSpPr>
        <p:spPr>
          <a:xfrm>
            <a:off x="467544" y="1484784"/>
            <a:ext cx="8229600" cy="4810539"/>
          </a:xfrm>
          <a:prstGeom prst="rect">
            <a:avLst/>
          </a:prstGeom>
          <a:noFill/>
          <a:ln>
            <a:noFill/>
          </a:ln>
        </p:spPr>
        <p:txBody>
          <a:bodyPr anchorCtr="0" anchor="t" bIns="45700" lIns="91425" spcFirstLastPara="1" rIns="91425" wrap="square" tIns="45700">
            <a:noAutofit/>
          </a:bodyPr>
          <a:lstStyle/>
          <a:p>
            <a:pPr indent="-256032" lvl="0" marL="365760" rtl="0" algn="just">
              <a:lnSpc>
                <a:spcPct val="80000"/>
              </a:lnSpc>
              <a:spcBef>
                <a:spcPts val="0"/>
              </a:spcBef>
              <a:spcAft>
                <a:spcPts val="0"/>
              </a:spcAft>
              <a:buSzPts val="1360"/>
              <a:buChar char="🞂"/>
            </a:pPr>
            <a:r>
              <a:rPr b="1" lang="es-AR" sz="2000">
                <a:latin typeface="Calibri"/>
                <a:ea typeface="Calibri"/>
                <a:cs typeface="Calibri"/>
                <a:sym typeface="Calibri"/>
              </a:rPr>
              <a:t>Conocer  si se lograron los objetivos previstos y contribuir a la comprensión de los resultados obtenidos. </a:t>
            </a:r>
            <a:endParaRPr b="1" sz="2000">
              <a:latin typeface="Calibri"/>
              <a:ea typeface="Calibri"/>
              <a:cs typeface="Calibri"/>
              <a:sym typeface="Calibri"/>
            </a:endParaRPr>
          </a:p>
          <a:p>
            <a:pPr indent="-169671" lvl="0" marL="365760" rtl="0" algn="just">
              <a:lnSpc>
                <a:spcPct val="80000"/>
              </a:lnSpc>
              <a:spcBef>
                <a:spcPts val="400"/>
              </a:spcBef>
              <a:spcAft>
                <a:spcPts val="0"/>
              </a:spcAft>
              <a:buSzPts val="1360"/>
              <a:buNone/>
            </a:pPr>
            <a:r>
              <a:t/>
            </a:r>
            <a:endParaRPr b="1" sz="2000">
              <a:latin typeface="Calibri"/>
              <a:ea typeface="Calibri"/>
              <a:cs typeface="Calibri"/>
              <a:sym typeface="Calibri"/>
            </a:endParaRPr>
          </a:p>
          <a:p>
            <a:pPr indent="-256032" lvl="0" marL="365760" rtl="0" algn="just">
              <a:lnSpc>
                <a:spcPct val="80000"/>
              </a:lnSpc>
              <a:spcBef>
                <a:spcPts val="400"/>
              </a:spcBef>
              <a:spcAft>
                <a:spcPts val="0"/>
              </a:spcAft>
              <a:buSzPts val="1360"/>
              <a:buChar char="🞂"/>
            </a:pPr>
            <a:r>
              <a:rPr b="1" lang="es-AR" sz="2000">
                <a:latin typeface="Calibri"/>
                <a:ea typeface="Calibri"/>
                <a:cs typeface="Calibri"/>
                <a:sym typeface="Calibri"/>
              </a:rPr>
              <a:t>¿Ha cambiado  la situación de los beneficiarios directos e indirectos del proyecto?</a:t>
            </a:r>
            <a:endParaRPr/>
          </a:p>
          <a:p>
            <a:pPr indent="-169671" lvl="0" marL="365760" rtl="0" algn="just">
              <a:lnSpc>
                <a:spcPct val="80000"/>
              </a:lnSpc>
              <a:spcBef>
                <a:spcPts val="400"/>
              </a:spcBef>
              <a:spcAft>
                <a:spcPts val="0"/>
              </a:spcAft>
              <a:buSzPts val="1360"/>
              <a:buNone/>
            </a:pPr>
            <a:r>
              <a:t/>
            </a:r>
            <a:endParaRPr b="1" sz="2000">
              <a:latin typeface="Calibri"/>
              <a:ea typeface="Calibri"/>
              <a:cs typeface="Calibri"/>
              <a:sym typeface="Calibri"/>
            </a:endParaRPr>
          </a:p>
          <a:p>
            <a:pPr indent="-256032" lvl="0" marL="365760" rtl="0" algn="just">
              <a:lnSpc>
                <a:spcPct val="80000"/>
              </a:lnSpc>
              <a:spcBef>
                <a:spcPts val="400"/>
              </a:spcBef>
              <a:spcAft>
                <a:spcPts val="0"/>
              </a:spcAft>
              <a:buSzPts val="1360"/>
              <a:buChar char="🞂"/>
            </a:pPr>
            <a:r>
              <a:rPr b="1" lang="es-AR" sz="2000">
                <a:latin typeface="Calibri"/>
                <a:ea typeface="Calibri"/>
                <a:cs typeface="Calibri"/>
                <a:sym typeface="Calibri"/>
              </a:rPr>
              <a:t>¿Qué resultados o efectos no previstos han surgido como consecuencia de la implementación del proyecto?</a:t>
            </a:r>
            <a:endParaRPr/>
          </a:p>
          <a:p>
            <a:pPr indent="-169671" lvl="0" marL="365760" rtl="0" algn="just">
              <a:lnSpc>
                <a:spcPct val="80000"/>
              </a:lnSpc>
              <a:spcBef>
                <a:spcPts val="400"/>
              </a:spcBef>
              <a:spcAft>
                <a:spcPts val="0"/>
              </a:spcAft>
              <a:buSzPts val="1360"/>
              <a:buNone/>
            </a:pPr>
            <a:r>
              <a:t/>
            </a:r>
            <a:endParaRPr b="1" sz="2000">
              <a:latin typeface="Calibri"/>
              <a:ea typeface="Calibri"/>
              <a:cs typeface="Calibri"/>
              <a:sym typeface="Calibri"/>
            </a:endParaRPr>
          </a:p>
          <a:p>
            <a:pPr indent="-256032" lvl="0" marL="365760" rtl="0" algn="just">
              <a:lnSpc>
                <a:spcPct val="80000"/>
              </a:lnSpc>
              <a:spcBef>
                <a:spcPts val="400"/>
              </a:spcBef>
              <a:spcAft>
                <a:spcPts val="0"/>
              </a:spcAft>
              <a:buSzPts val="1360"/>
              <a:buChar char="🞂"/>
            </a:pPr>
            <a:r>
              <a:rPr b="1" lang="es-AR" sz="2000">
                <a:latin typeface="Calibri"/>
                <a:ea typeface="Calibri"/>
                <a:cs typeface="Calibri"/>
                <a:sym typeface="Calibri"/>
              </a:rPr>
              <a:t>¿Cuál es la relación existente entre los resultados finales y el esfuerzo realizado en términos de dinero, recursos y tiempo?</a:t>
            </a:r>
            <a:endParaRPr/>
          </a:p>
          <a:p>
            <a:pPr indent="-169671" lvl="0" marL="365760" rtl="0" algn="just">
              <a:lnSpc>
                <a:spcPct val="80000"/>
              </a:lnSpc>
              <a:spcBef>
                <a:spcPts val="400"/>
              </a:spcBef>
              <a:spcAft>
                <a:spcPts val="0"/>
              </a:spcAft>
              <a:buSzPts val="1360"/>
              <a:buNone/>
            </a:pPr>
            <a:r>
              <a:t/>
            </a:r>
            <a:endParaRPr b="1" sz="2000">
              <a:latin typeface="Calibri"/>
              <a:ea typeface="Calibri"/>
              <a:cs typeface="Calibri"/>
              <a:sym typeface="Calibri"/>
            </a:endParaRPr>
          </a:p>
          <a:p>
            <a:pPr indent="-256032" lvl="0" marL="365760" rtl="0" algn="just">
              <a:lnSpc>
                <a:spcPct val="80000"/>
              </a:lnSpc>
              <a:spcBef>
                <a:spcPts val="400"/>
              </a:spcBef>
              <a:spcAft>
                <a:spcPts val="0"/>
              </a:spcAft>
              <a:buSzPts val="1360"/>
              <a:buChar char="🞂"/>
            </a:pPr>
            <a:r>
              <a:rPr b="1" lang="es-AR" sz="2000">
                <a:latin typeface="Calibri"/>
                <a:ea typeface="Calibri"/>
                <a:cs typeface="Calibri"/>
                <a:sym typeface="Calibri"/>
              </a:rPr>
              <a:t>¿Cuál es el grado de aceptación y participación que ha tenido el proyecto?</a:t>
            </a:r>
            <a:endParaRPr/>
          </a:p>
          <a:p>
            <a:pPr indent="-169671" lvl="0" marL="365760" rtl="0" algn="just">
              <a:lnSpc>
                <a:spcPct val="80000"/>
              </a:lnSpc>
              <a:spcBef>
                <a:spcPts val="400"/>
              </a:spcBef>
              <a:spcAft>
                <a:spcPts val="0"/>
              </a:spcAft>
              <a:buSzPts val="1360"/>
              <a:buNone/>
            </a:pPr>
            <a:r>
              <a:t/>
            </a:r>
            <a:endParaRPr b="1" sz="2000">
              <a:latin typeface="Calibri"/>
              <a:ea typeface="Calibri"/>
              <a:cs typeface="Calibri"/>
              <a:sym typeface="Calibri"/>
            </a:endParaRPr>
          </a:p>
          <a:p>
            <a:pPr indent="-256032" lvl="0" marL="365760" rtl="0" algn="just">
              <a:lnSpc>
                <a:spcPct val="80000"/>
              </a:lnSpc>
              <a:spcBef>
                <a:spcPts val="400"/>
              </a:spcBef>
              <a:spcAft>
                <a:spcPts val="0"/>
              </a:spcAft>
              <a:buSzPts val="1360"/>
              <a:buChar char="🞂"/>
            </a:pPr>
            <a:r>
              <a:rPr b="1" lang="es-AR" sz="2000">
                <a:latin typeface="Calibri"/>
                <a:ea typeface="Calibri"/>
                <a:cs typeface="Calibri"/>
                <a:sym typeface="Calibri"/>
              </a:rPr>
              <a:t>¿Cuál es la opinión de los responsables y beneficiarios del proyecto?</a:t>
            </a:r>
            <a:r>
              <a:rPr lang="es-AR" sz="2000">
                <a:latin typeface="Calibri"/>
                <a:ea typeface="Calibri"/>
                <a:cs typeface="Calibri"/>
                <a:sym typeface="Calibri"/>
              </a:rPr>
              <a:t> </a:t>
            </a:r>
            <a:endParaRPr/>
          </a:p>
        </p:txBody>
      </p:sp>
      <p:sp>
        <p:nvSpPr>
          <p:cNvPr id="306" name="Google Shape;306;p40"/>
          <p:cNvSpPr txBox="1"/>
          <p:nvPr>
            <p:ph type="title"/>
          </p:nvPr>
        </p:nvSpPr>
        <p:spPr>
          <a:xfrm>
            <a:off x="457200" y="274638"/>
            <a:ext cx="8229600" cy="85010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Evaluación de resultados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sp>
        <p:nvSpPr>
          <p:cNvPr id="312" name="Google Shape;312;p41"/>
          <p:cNvSpPr txBox="1"/>
          <p:nvPr>
            <p:ph idx="1" type="body"/>
          </p:nvPr>
        </p:nvSpPr>
        <p:spPr>
          <a:xfrm>
            <a:off x="457200" y="1700807"/>
            <a:ext cx="8229600" cy="2880321"/>
          </a:xfrm>
          <a:prstGeom prst="rect">
            <a:avLst/>
          </a:prstGeom>
          <a:noFill/>
          <a:ln>
            <a:noFill/>
          </a:ln>
        </p:spPr>
        <p:txBody>
          <a:bodyPr anchorCtr="0" anchor="t" bIns="45700" lIns="91425" spcFirstLastPara="1" rIns="91425" wrap="square" tIns="45700">
            <a:noAutofit/>
          </a:bodyPr>
          <a:lstStyle/>
          <a:p>
            <a:pPr indent="-256032" lvl="0" marL="365760" rtl="0" algn="l">
              <a:spcBef>
                <a:spcPts val="0"/>
              </a:spcBef>
              <a:spcAft>
                <a:spcPts val="0"/>
              </a:spcAft>
              <a:buSzPts val="1836"/>
              <a:buFont typeface="Noto Sans Symbols"/>
              <a:buNone/>
            </a:pPr>
            <a:r>
              <a:t/>
            </a:r>
            <a:endParaRPr b="1"/>
          </a:p>
          <a:p>
            <a:pPr indent="-256032" lvl="0" marL="365760" rtl="0" algn="just">
              <a:spcBef>
                <a:spcPts val="400"/>
              </a:spcBef>
              <a:spcAft>
                <a:spcPts val="0"/>
              </a:spcAft>
              <a:buSzPts val="2176"/>
              <a:buChar char="🞂"/>
            </a:pPr>
            <a:r>
              <a:rPr b="1" lang="es-AR" sz="3200">
                <a:latin typeface="Calibri"/>
                <a:ea typeface="Calibri"/>
                <a:cs typeface="Calibri"/>
                <a:sym typeface="Calibri"/>
              </a:rPr>
              <a:t>Para saber si se modificó de manera sostenible la situación social que originó el proyecto.</a:t>
            </a:r>
            <a:r>
              <a:rPr lang="es-AR" sz="3200">
                <a:latin typeface="Calibri"/>
                <a:ea typeface="Calibri"/>
                <a:cs typeface="Calibri"/>
                <a:sym typeface="Calibri"/>
              </a:rPr>
              <a:t> </a:t>
            </a:r>
            <a:endParaRPr/>
          </a:p>
        </p:txBody>
      </p:sp>
      <p:sp>
        <p:nvSpPr>
          <p:cNvPr id="313" name="Google Shape;313;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Evaluación de impacto/s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Google Shape;319;p42"/>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p>
            <a:pPr indent="-256032" lvl="0" marL="365760" rtl="0" algn="l">
              <a:spcBef>
                <a:spcPts val="0"/>
              </a:spcBef>
              <a:spcAft>
                <a:spcPts val="0"/>
              </a:spcAft>
              <a:buSzPts val="1836"/>
              <a:buChar char="🞂"/>
            </a:pPr>
            <a:r>
              <a:rPr b="1" lang="es-AR"/>
              <a:t>Evaluación Interna.</a:t>
            </a:r>
            <a:endParaRPr/>
          </a:p>
          <a:p>
            <a:pPr indent="-139446" lvl="0" marL="365760" rtl="0" algn="l">
              <a:spcBef>
                <a:spcPts val="400"/>
              </a:spcBef>
              <a:spcAft>
                <a:spcPts val="0"/>
              </a:spcAft>
              <a:buSzPts val="1836"/>
              <a:buNone/>
            </a:pPr>
            <a:r>
              <a:t/>
            </a:r>
            <a:endParaRPr b="1"/>
          </a:p>
          <a:p>
            <a:pPr indent="-256032" lvl="0" marL="365760" rtl="0" algn="l">
              <a:spcBef>
                <a:spcPts val="400"/>
              </a:spcBef>
              <a:spcAft>
                <a:spcPts val="0"/>
              </a:spcAft>
              <a:buSzPts val="1836"/>
              <a:buChar char="🞂"/>
            </a:pPr>
            <a:r>
              <a:rPr b="1" lang="es-AR"/>
              <a:t>Evaluación Externa.</a:t>
            </a:r>
            <a:endParaRPr/>
          </a:p>
          <a:p>
            <a:pPr indent="-139446" lvl="0" marL="365760" rtl="0" algn="l">
              <a:spcBef>
                <a:spcPts val="400"/>
              </a:spcBef>
              <a:spcAft>
                <a:spcPts val="0"/>
              </a:spcAft>
              <a:buSzPts val="1836"/>
              <a:buNone/>
            </a:pPr>
            <a:r>
              <a:t/>
            </a:r>
            <a:endParaRPr b="1"/>
          </a:p>
          <a:p>
            <a:pPr indent="-256032" lvl="0" marL="365760" rtl="0" algn="l">
              <a:spcBef>
                <a:spcPts val="400"/>
              </a:spcBef>
              <a:spcAft>
                <a:spcPts val="0"/>
              </a:spcAft>
              <a:buSzPts val="1836"/>
              <a:buChar char="🞂"/>
            </a:pPr>
            <a:r>
              <a:rPr b="1" lang="es-AR"/>
              <a:t>Evaluación Mixta. </a:t>
            </a:r>
            <a:endParaRPr/>
          </a:p>
          <a:p>
            <a:pPr indent="-139446" lvl="0" marL="365760" rtl="0" algn="l">
              <a:spcBef>
                <a:spcPts val="400"/>
              </a:spcBef>
              <a:spcAft>
                <a:spcPts val="0"/>
              </a:spcAft>
              <a:buSzPts val="1836"/>
              <a:buNone/>
            </a:pPr>
            <a:r>
              <a:t/>
            </a:r>
            <a:endParaRPr b="1"/>
          </a:p>
          <a:p>
            <a:pPr indent="-256032" lvl="0" marL="365760" rtl="0" algn="l">
              <a:spcBef>
                <a:spcPts val="400"/>
              </a:spcBef>
              <a:spcAft>
                <a:spcPts val="0"/>
              </a:spcAft>
              <a:buSzPts val="1836"/>
              <a:buChar char="🞂"/>
            </a:pPr>
            <a:r>
              <a:rPr b="1" lang="es-AR"/>
              <a:t>Auto-evaluación</a:t>
            </a:r>
            <a:r>
              <a:rPr lang="es-AR"/>
              <a:t> </a:t>
            </a:r>
            <a:endParaRPr/>
          </a:p>
        </p:txBody>
      </p:sp>
      <p:sp>
        <p:nvSpPr>
          <p:cNvPr id="320" name="Google Shape;320;p42"/>
          <p:cNvSpPr txBox="1"/>
          <p:nvPr>
            <p:ph type="title"/>
          </p:nvPr>
        </p:nvSpPr>
        <p:spPr>
          <a:xfrm>
            <a:off x="251520" y="274638"/>
            <a:ext cx="8712968" cy="77809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3600"/>
              <a:buFont typeface="Calibri"/>
              <a:buNone/>
            </a:pPr>
            <a:r>
              <a:rPr b="1" lang="es-AR" sz="3600">
                <a:solidFill>
                  <a:schemeClr val="accent2"/>
                </a:solidFill>
                <a:latin typeface="Calibri"/>
                <a:ea typeface="Calibri"/>
                <a:cs typeface="Calibri"/>
                <a:sym typeface="Calibri"/>
              </a:rPr>
              <a:t>Evaluación según los Actores involucrados</a:t>
            </a:r>
            <a:endParaRPr b="1" sz="3600">
              <a:solidFill>
                <a:srgbClr val="FF9933"/>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sp>
        <p:nvSpPr>
          <p:cNvPr id="326" name="Google Shape;326;p43"/>
          <p:cNvSpPr txBox="1"/>
          <p:nvPr>
            <p:ph idx="1" type="body"/>
          </p:nvPr>
        </p:nvSpPr>
        <p:spPr>
          <a:xfrm>
            <a:off x="683568" y="836712"/>
            <a:ext cx="7283152" cy="5356572"/>
          </a:xfrm>
          <a:prstGeom prst="rect">
            <a:avLst/>
          </a:prstGeom>
          <a:noFill/>
          <a:ln>
            <a:noFill/>
          </a:ln>
        </p:spPr>
        <p:txBody>
          <a:bodyPr anchorCtr="0" anchor="t" bIns="45700" lIns="91425" spcFirstLastPara="1" rIns="91425" wrap="square" tIns="45700">
            <a:noAutofit/>
          </a:bodyPr>
          <a:lstStyle/>
          <a:p>
            <a:pPr indent="-533400" lvl="0" marL="533400" rtl="0" algn="l">
              <a:lnSpc>
                <a:spcPct val="60000"/>
              </a:lnSpc>
              <a:spcBef>
                <a:spcPts val="0"/>
              </a:spcBef>
              <a:spcAft>
                <a:spcPts val="0"/>
              </a:spcAft>
              <a:buSzPts val="503"/>
              <a:buFont typeface="Noto Sans Symbols"/>
              <a:buNone/>
            </a:pPr>
            <a:r>
              <a:t/>
            </a:r>
            <a:endParaRPr sz="740"/>
          </a:p>
          <a:p>
            <a:pPr indent="-533400" lvl="0" marL="533400" rtl="0" algn="l">
              <a:lnSpc>
                <a:spcPct val="60000"/>
              </a:lnSpc>
              <a:spcBef>
                <a:spcPts val="400"/>
              </a:spcBef>
              <a:spcAft>
                <a:spcPts val="0"/>
              </a:spcAft>
              <a:buSzPts val="629"/>
              <a:buFont typeface="Noto Sans Symbols"/>
              <a:buNone/>
            </a:pPr>
            <a:r>
              <a:rPr b="1" lang="es-AR" sz="925">
                <a:latin typeface="Calibri"/>
                <a:ea typeface="Calibri"/>
                <a:cs typeface="Calibri"/>
                <a:sym typeface="Calibri"/>
              </a:rPr>
              <a:t>(a) Evaluaciones parciales al finalizar cada uno de los periodos de capacitación y los diferentes talleres.</a:t>
            </a:r>
            <a:endParaRPr/>
          </a:p>
          <a:p>
            <a:pPr indent="-533400" lvl="0" marL="533400" rtl="0" algn="l">
              <a:lnSpc>
                <a:spcPct val="60000"/>
              </a:lnSpc>
              <a:spcBef>
                <a:spcPts val="400"/>
              </a:spcBef>
              <a:spcAft>
                <a:spcPts val="0"/>
              </a:spcAft>
              <a:buSzPts val="629"/>
              <a:buFont typeface="Noto Sans Symbols"/>
              <a:buNone/>
            </a:pPr>
            <a:r>
              <a:rPr b="1" lang="es-AR" sz="925">
                <a:latin typeface="Calibri"/>
                <a:ea typeface="Calibri"/>
                <a:cs typeface="Calibri"/>
                <a:sym typeface="Calibri"/>
              </a:rPr>
              <a:t>(b) Evaluación de proceso al promediar el proyecto.</a:t>
            </a:r>
            <a:endParaRPr/>
          </a:p>
          <a:p>
            <a:pPr indent="-533400" lvl="0" marL="533400" rtl="0" algn="l">
              <a:lnSpc>
                <a:spcPct val="60000"/>
              </a:lnSpc>
              <a:spcBef>
                <a:spcPts val="400"/>
              </a:spcBef>
              <a:spcAft>
                <a:spcPts val="0"/>
              </a:spcAft>
              <a:buSzPts val="629"/>
              <a:buFont typeface="Noto Sans Symbols"/>
              <a:buNone/>
            </a:pPr>
            <a:r>
              <a:rPr b="1" lang="es-AR" sz="925">
                <a:latin typeface="Calibri"/>
                <a:ea typeface="Calibri"/>
                <a:cs typeface="Calibri"/>
                <a:sym typeface="Calibri"/>
              </a:rPr>
              <a:t>(c) Evaluación de proceso final al finalizar el proyecto.</a:t>
            </a:r>
            <a:endParaRPr/>
          </a:p>
          <a:p>
            <a:pPr indent="-533400" lvl="0" marL="533400" rtl="0" algn="l">
              <a:lnSpc>
                <a:spcPct val="60000"/>
              </a:lnSpc>
              <a:spcBef>
                <a:spcPts val="400"/>
              </a:spcBef>
              <a:spcAft>
                <a:spcPts val="0"/>
              </a:spcAft>
              <a:buSzPts val="629"/>
              <a:buFont typeface="Noto Sans Symbols"/>
              <a:buNone/>
            </a:pPr>
            <a:r>
              <a:rPr b="1" lang="es-AR" sz="925">
                <a:latin typeface="Calibri"/>
                <a:ea typeface="Calibri"/>
                <a:cs typeface="Calibri"/>
                <a:sym typeface="Calibri"/>
              </a:rPr>
              <a:t>(d) Evaluación de resultados seis meses después de finalizado el proyecto y a cargo de la organización ejecutora (ACCRAD/ El Retoño)</a:t>
            </a:r>
            <a:endParaRPr/>
          </a:p>
          <a:p>
            <a:pPr indent="-533400" lvl="0" marL="533400" rtl="0" algn="l">
              <a:lnSpc>
                <a:spcPct val="60000"/>
              </a:lnSpc>
              <a:spcBef>
                <a:spcPts val="400"/>
              </a:spcBef>
              <a:spcAft>
                <a:spcPts val="0"/>
              </a:spcAft>
              <a:buSzPts val="629"/>
              <a:buFont typeface="Noto Sans Symbols"/>
              <a:buNone/>
            </a:pPr>
            <a:r>
              <a:t/>
            </a:r>
            <a:endParaRPr b="1" sz="925">
              <a:latin typeface="Calibri"/>
              <a:ea typeface="Calibri"/>
              <a:cs typeface="Calibri"/>
              <a:sym typeface="Calibri"/>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Entre otros se tomarán en cuenta los siguientes aspectos: </a:t>
            </a:r>
            <a:endParaRPr/>
          </a:p>
          <a:p>
            <a:pPr indent="-533400" lvl="0" marL="533400" rtl="0" algn="l">
              <a:lnSpc>
                <a:spcPct val="60000"/>
              </a:lnSpc>
              <a:spcBef>
                <a:spcPts val="400"/>
              </a:spcBef>
              <a:spcAft>
                <a:spcPts val="0"/>
              </a:spcAft>
              <a:buSzPts val="629"/>
              <a:buFont typeface="Noto Sans Symbols"/>
              <a:buNone/>
            </a:pPr>
            <a:r>
              <a:t/>
            </a:r>
            <a:endParaRPr sz="925">
              <a:latin typeface="Calibri"/>
              <a:ea typeface="Calibri"/>
              <a:cs typeface="Calibri"/>
              <a:sym typeface="Calibri"/>
            </a:endParaRPr>
          </a:p>
          <a:p>
            <a:pPr indent="-533400" lvl="0" marL="533400" rtl="0" algn="l">
              <a:lnSpc>
                <a:spcPct val="60000"/>
              </a:lnSpc>
              <a:spcBef>
                <a:spcPts val="400"/>
              </a:spcBef>
              <a:spcAft>
                <a:spcPts val="0"/>
              </a:spcAft>
              <a:buSzPts val="629"/>
              <a:buChar char="🞂"/>
            </a:pPr>
            <a:r>
              <a:rPr b="1" lang="es-AR" sz="925">
                <a:latin typeface="Calibri"/>
                <a:ea typeface="Calibri"/>
                <a:cs typeface="Calibri"/>
                <a:sym typeface="Calibri"/>
              </a:rPr>
              <a:t>AREA CAPACITACION</a:t>
            </a:r>
            <a:r>
              <a:rPr lang="es-AR" sz="925">
                <a:latin typeface="Calibri"/>
                <a:ea typeface="Calibri"/>
                <a:cs typeface="Calibri"/>
                <a:sym typeface="Calibri"/>
              </a:rPr>
              <a:t>: </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cantidad de personas capacitadas. </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niveles de comprensión de los contenidos y puesta en práctica de los recursos aprendidos.</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grado de participación en el proceso de capacitación. </a:t>
            </a:r>
            <a:endParaRPr/>
          </a:p>
          <a:p>
            <a:pPr indent="-533400" lvl="0" marL="533400" rtl="0" algn="l">
              <a:lnSpc>
                <a:spcPct val="60000"/>
              </a:lnSpc>
              <a:spcBef>
                <a:spcPts val="400"/>
              </a:spcBef>
              <a:spcAft>
                <a:spcPts val="0"/>
              </a:spcAft>
              <a:buSzPts val="629"/>
              <a:buFont typeface="Calibri"/>
              <a:buNone/>
            </a:pPr>
            <a:r>
              <a:rPr lang="es-AR" sz="925">
                <a:latin typeface="Calibri"/>
                <a:ea typeface="Calibri"/>
                <a:cs typeface="Calibri"/>
                <a:sym typeface="Calibri"/>
              </a:rPr>
              <a:t>- grado de satisfacción. </a:t>
            </a:r>
            <a:endParaRPr/>
          </a:p>
          <a:p>
            <a:pPr indent="-493458" lvl="0" marL="533400" rtl="0" algn="l">
              <a:lnSpc>
                <a:spcPct val="60000"/>
              </a:lnSpc>
              <a:spcBef>
                <a:spcPts val="400"/>
              </a:spcBef>
              <a:spcAft>
                <a:spcPts val="0"/>
              </a:spcAft>
              <a:buSzPts val="629"/>
              <a:buFont typeface="Lucida Sans"/>
              <a:buNone/>
            </a:pPr>
            <a:r>
              <a:t/>
            </a:r>
            <a:endParaRPr sz="925">
              <a:latin typeface="Calibri"/>
              <a:ea typeface="Calibri"/>
              <a:cs typeface="Calibri"/>
              <a:sym typeface="Calibri"/>
            </a:endParaRPr>
          </a:p>
          <a:p>
            <a:pPr indent="-533400" lvl="0" marL="533400" rtl="0" algn="l">
              <a:lnSpc>
                <a:spcPct val="60000"/>
              </a:lnSpc>
              <a:spcBef>
                <a:spcPts val="400"/>
              </a:spcBef>
              <a:spcAft>
                <a:spcPts val="0"/>
              </a:spcAft>
              <a:buSzPts val="629"/>
              <a:buChar char="🞂"/>
            </a:pPr>
            <a:r>
              <a:rPr b="1" lang="es-AR" sz="925">
                <a:latin typeface="Calibri"/>
                <a:ea typeface="Calibri"/>
                <a:cs typeface="Calibri"/>
                <a:sym typeface="Calibri"/>
              </a:rPr>
              <a:t>AREA DE RECURSOS COMUNICACIONALES</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cantidad de recursos producidos.</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pertinencia de los mismos en relación a los objetivos de información, educación y sensibilización previstos. </a:t>
            </a:r>
            <a:endParaRPr/>
          </a:p>
          <a:p>
            <a:pPr indent="-533400" lvl="0" marL="533400" rtl="0" algn="l">
              <a:lnSpc>
                <a:spcPct val="60000"/>
              </a:lnSpc>
              <a:spcBef>
                <a:spcPts val="400"/>
              </a:spcBef>
              <a:spcAft>
                <a:spcPts val="0"/>
              </a:spcAft>
              <a:buSzPts val="629"/>
              <a:buFont typeface="Calibri"/>
              <a:buNone/>
            </a:pPr>
            <a:r>
              <a:rPr lang="es-AR" sz="925">
                <a:latin typeface="Calibri"/>
                <a:ea typeface="Calibri"/>
                <a:cs typeface="Calibri"/>
                <a:sym typeface="Calibri"/>
              </a:rPr>
              <a:t>- grado de aceptación, comprensión y recuerdo. </a:t>
            </a:r>
            <a:endParaRPr/>
          </a:p>
          <a:p>
            <a:pPr indent="-493458" lvl="0" marL="533400" rtl="0" algn="l">
              <a:lnSpc>
                <a:spcPct val="60000"/>
              </a:lnSpc>
              <a:spcBef>
                <a:spcPts val="400"/>
              </a:spcBef>
              <a:spcAft>
                <a:spcPts val="0"/>
              </a:spcAft>
              <a:buSzPts val="629"/>
              <a:buFont typeface="Lucida Sans"/>
              <a:buNone/>
            </a:pPr>
            <a:r>
              <a:t/>
            </a:r>
            <a:endParaRPr b="1" sz="925">
              <a:latin typeface="Calibri"/>
              <a:ea typeface="Calibri"/>
              <a:cs typeface="Calibri"/>
              <a:sym typeface="Calibri"/>
            </a:endParaRPr>
          </a:p>
          <a:p>
            <a:pPr indent="-533400" lvl="0" marL="533400" rtl="0" algn="l">
              <a:lnSpc>
                <a:spcPct val="60000"/>
              </a:lnSpc>
              <a:spcBef>
                <a:spcPts val="400"/>
              </a:spcBef>
              <a:spcAft>
                <a:spcPts val="0"/>
              </a:spcAft>
              <a:buSzPts val="629"/>
              <a:buChar char="🞂"/>
            </a:pPr>
            <a:r>
              <a:rPr b="1" lang="es-AR" sz="925">
                <a:latin typeface="Calibri"/>
                <a:ea typeface="Calibri"/>
                <a:cs typeface="Calibri"/>
                <a:sym typeface="Calibri"/>
              </a:rPr>
              <a:t>AREA de COBERTURA DEL PROGRAMA</a:t>
            </a:r>
            <a:r>
              <a:rPr lang="es-AR" sz="925">
                <a:latin typeface="Calibri"/>
                <a:ea typeface="Calibri"/>
                <a:cs typeface="Calibri"/>
                <a:sym typeface="Calibri"/>
              </a:rPr>
              <a:t>:</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llegada del programa a la población beneficiaria.</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niveles de conocimiento, accesibilidad y aceptación del proyecto.</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utilización de los servicios de capacitación y derivación.</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jeringas, folletos y preservativos entregados (números totales y números medios por usuario/a) </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grado de participación activa de los usuarios/as en las acciones realizadas. </a:t>
            </a:r>
            <a:endParaRPr/>
          </a:p>
          <a:p>
            <a:pPr indent="-533400" lvl="0" marL="533400" rtl="0" algn="l">
              <a:lnSpc>
                <a:spcPct val="60000"/>
              </a:lnSpc>
              <a:spcBef>
                <a:spcPts val="400"/>
              </a:spcBef>
              <a:spcAft>
                <a:spcPts val="0"/>
              </a:spcAft>
              <a:buSzPts val="629"/>
              <a:buFont typeface="Calibri"/>
              <a:buNone/>
            </a:pPr>
            <a:r>
              <a:rPr lang="es-AR" sz="925">
                <a:latin typeface="Calibri"/>
                <a:ea typeface="Calibri"/>
                <a:cs typeface="Calibri"/>
                <a:sym typeface="Calibri"/>
              </a:rPr>
              <a:t>- grado de participación de actores sociales de la comunidad en las acciones.</a:t>
            </a:r>
            <a:endParaRPr/>
          </a:p>
          <a:p>
            <a:pPr indent="-493458" lvl="0" marL="533400" rtl="0" algn="l">
              <a:lnSpc>
                <a:spcPct val="60000"/>
              </a:lnSpc>
              <a:spcBef>
                <a:spcPts val="400"/>
              </a:spcBef>
              <a:spcAft>
                <a:spcPts val="0"/>
              </a:spcAft>
              <a:buSzPts val="629"/>
              <a:buFont typeface="Lucida Sans"/>
              <a:buNone/>
            </a:pPr>
            <a:r>
              <a:t/>
            </a:r>
            <a:endParaRPr sz="925">
              <a:latin typeface="Calibri"/>
              <a:ea typeface="Calibri"/>
              <a:cs typeface="Calibri"/>
              <a:sym typeface="Calibri"/>
            </a:endParaRPr>
          </a:p>
          <a:p>
            <a:pPr indent="-533400" lvl="0" marL="533400" rtl="0" algn="l">
              <a:lnSpc>
                <a:spcPct val="60000"/>
              </a:lnSpc>
              <a:spcBef>
                <a:spcPts val="400"/>
              </a:spcBef>
              <a:spcAft>
                <a:spcPts val="0"/>
              </a:spcAft>
              <a:buSzPts val="629"/>
              <a:buChar char="🞂"/>
            </a:pPr>
            <a:r>
              <a:rPr b="1" lang="es-AR" sz="925">
                <a:latin typeface="Calibri"/>
                <a:ea typeface="Calibri"/>
                <a:cs typeface="Calibri"/>
                <a:sym typeface="Calibri"/>
              </a:rPr>
              <a:t>AREA DE IMPLEMENTACION Y SEGUIMIENTO: </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realización de las actividades en el tiempo previsto.</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niveles de intervención de acuerdo con lo planificado.</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sistemas de control operacional y de información para el seguimiento del proyecto. </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utilización de los recursos humanos y económicos.</a:t>
            </a:r>
            <a:endParaRPr/>
          </a:p>
          <a:p>
            <a:pPr indent="-533400" lvl="0" marL="533400" rtl="0" algn="l">
              <a:lnSpc>
                <a:spcPct val="60000"/>
              </a:lnSpc>
              <a:spcBef>
                <a:spcPts val="400"/>
              </a:spcBef>
              <a:spcAft>
                <a:spcPts val="0"/>
              </a:spcAft>
              <a:buSzPts val="629"/>
              <a:buFont typeface="Calibri"/>
              <a:buNone/>
            </a:pPr>
            <a:r>
              <a:rPr lang="es-AR" sz="925">
                <a:latin typeface="Calibri"/>
                <a:ea typeface="Calibri"/>
                <a:cs typeface="Calibri"/>
                <a:sym typeface="Calibri"/>
              </a:rPr>
              <a:t>- existencia o no de problemas con la comunidad.</a:t>
            </a:r>
            <a:endParaRPr/>
          </a:p>
          <a:p>
            <a:pPr indent="-493458" lvl="0" marL="533400" rtl="0" algn="l">
              <a:lnSpc>
                <a:spcPct val="60000"/>
              </a:lnSpc>
              <a:spcBef>
                <a:spcPts val="400"/>
              </a:spcBef>
              <a:spcAft>
                <a:spcPts val="0"/>
              </a:spcAft>
              <a:buSzPts val="629"/>
              <a:buFont typeface="Lucida Sans"/>
              <a:buNone/>
            </a:pPr>
            <a:r>
              <a:t/>
            </a:r>
            <a:endParaRPr sz="925">
              <a:latin typeface="Calibri"/>
              <a:ea typeface="Calibri"/>
              <a:cs typeface="Calibri"/>
              <a:sym typeface="Calibri"/>
            </a:endParaRPr>
          </a:p>
          <a:p>
            <a:pPr indent="-533400" lvl="0" marL="533400" rtl="0" algn="l">
              <a:lnSpc>
                <a:spcPct val="60000"/>
              </a:lnSpc>
              <a:spcBef>
                <a:spcPts val="400"/>
              </a:spcBef>
              <a:spcAft>
                <a:spcPts val="0"/>
              </a:spcAft>
              <a:buSzPts val="629"/>
              <a:buChar char="🞂"/>
            </a:pPr>
            <a:r>
              <a:rPr b="1" lang="es-AR" sz="925">
                <a:latin typeface="Calibri"/>
                <a:ea typeface="Calibri"/>
                <a:cs typeface="Calibri"/>
                <a:sym typeface="Calibri"/>
              </a:rPr>
              <a:t>AREA DE RESULTADOS Y EFECTOS</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modificación de prácticas de riesgo. </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disminución de la prevalencia de VIH, HCV, HBV.</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aumento de acceso y uso de los centros de salud de referencia.</a:t>
            </a:r>
            <a:endParaRPr/>
          </a:p>
          <a:p>
            <a:pPr indent="-533400" lvl="0" marL="533400" rtl="0" algn="l">
              <a:lnSpc>
                <a:spcPct val="60000"/>
              </a:lnSpc>
              <a:spcBef>
                <a:spcPts val="400"/>
              </a:spcBef>
              <a:spcAft>
                <a:spcPts val="0"/>
              </a:spcAft>
              <a:buSzPts val="629"/>
              <a:buFont typeface="Noto Sans Symbols"/>
              <a:buNone/>
            </a:pPr>
            <a:r>
              <a:rPr lang="es-AR" sz="925">
                <a:latin typeface="Calibri"/>
                <a:ea typeface="Calibri"/>
                <a:cs typeface="Calibri"/>
                <a:sym typeface="Calibri"/>
              </a:rPr>
              <a:t>- Aumento de tratamientos médicos específicos y adherencia a los mismos.</a:t>
            </a:r>
            <a:endParaRPr sz="925">
              <a:latin typeface="Calibri"/>
              <a:ea typeface="Calibri"/>
              <a:cs typeface="Calibri"/>
              <a:sym typeface="Calibri"/>
            </a:endParaRPr>
          </a:p>
        </p:txBody>
      </p:sp>
      <p:sp>
        <p:nvSpPr>
          <p:cNvPr id="327" name="Google Shape;327;p43"/>
          <p:cNvSpPr txBox="1"/>
          <p:nvPr>
            <p:ph type="title"/>
          </p:nvPr>
        </p:nvSpPr>
        <p:spPr>
          <a:xfrm>
            <a:off x="611560" y="188641"/>
            <a:ext cx="8229600" cy="720079"/>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Ejemplo de Diseño de Evaluación</a:t>
            </a:r>
            <a:endParaRPr b="1" sz="4000">
              <a:solidFill>
                <a:schemeClr val="accent2"/>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sp>
        <p:nvSpPr>
          <p:cNvPr id="333" name="Google Shape;333;p44"/>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p>
            <a:pPr indent="-256032" lvl="0" marL="365760" rtl="0" algn="just">
              <a:lnSpc>
                <a:spcPct val="80000"/>
              </a:lnSpc>
              <a:spcBef>
                <a:spcPts val="0"/>
              </a:spcBef>
              <a:spcAft>
                <a:spcPts val="0"/>
              </a:spcAft>
              <a:buSzPts val="1632"/>
              <a:buChar char="🞂"/>
            </a:pPr>
            <a:r>
              <a:rPr b="1" lang="es-AR" sz="2400">
                <a:latin typeface="Calibri"/>
                <a:ea typeface="Calibri"/>
                <a:cs typeface="Calibri"/>
                <a:sym typeface="Calibri"/>
              </a:rPr>
              <a:t>Mejorar la intervención, compartir aciertos y errores, tomar decisiones y dar respuestas rápidas ante los cambios contextuales. También sensibiliza al equipo de trabajo sobre la importancia de registrar los datos y monitorear sus acciones.</a:t>
            </a:r>
            <a:endParaRPr/>
          </a:p>
          <a:p>
            <a:pPr indent="-152400" lvl="0" marL="365760" rtl="0" algn="just">
              <a:lnSpc>
                <a:spcPct val="80000"/>
              </a:lnSpc>
              <a:spcBef>
                <a:spcPts val="400"/>
              </a:spcBef>
              <a:spcAft>
                <a:spcPts val="0"/>
              </a:spcAft>
              <a:buSzPts val="1632"/>
              <a:buNone/>
            </a:pPr>
            <a:r>
              <a:t/>
            </a:r>
            <a:endParaRPr b="1" sz="2400">
              <a:latin typeface="Calibri"/>
              <a:ea typeface="Calibri"/>
              <a:cs typeface="Calibri"/>
              <a:sym typeface="Calibri"/>
            </a:endParaRPr>
          </a:p>
          <a:p>
            <a:pPr indent="-256032" lvl="0" marL="365760" rtl="0" algn="just">
              <a:lnSpc>
                <a:spcPct val="80000"/>
              </a:lnSpc>
              <a:spcBef>
                <a:spcPts val="400"/>
              </a:spcBef>
              <a:spcAft>
                <a:spcPts val="0"/>
              </a:spcAft>
              <a:buSzPts val="1632"/>
              <a:buChar char="🞂"/>
            </a:pPr>
            <a:r>
              <a:rPr b="1" lang="es-AR" sz="2400">
                <a:latin typeface="Calibri"/>
                <a:ea typeface="Calibri"/>
                <a:cs typeface="Calibri"/>
                <a:sym typeface="Calibri"/>
              </a:rPr>
              <a:t>Fortalecer el apoyo financiero, social y político hacia el programa  y abogar por mayores recursos.</a:t>
            </a:r>
            <a:endParaRPr/>
          </a:p>
          <a:p>
            <a:pPr indent="-152400" lvl="0" marL="365760" rtl="0" algn="just">
              <a:lnSpc>
                <a:spcPct val="80000"/>
              </a:lnSpc>
              <a:spcBef>
                <a:spcPts val="400"/>
              </a:spcBef>
              <a:spcAft>
                <a:spcPts val="0"/>
              </a:spcAft>
              <a:buSzPts val="1632"/>
              <a:buNone/>
            </a:pPr>
            <a:r>
              <a:t/>
            </a:r>
            <a:endParaRPr b="1" sz="2400">
              <a:latin typeface="Calibri"/>
              <a:ea typeface="Calibri"/>
              <a:cs typeface="Calibri"/>
              <a:sym typeface="Calibri"/>
            </a:endParaRPr>
          </a:p>
          <a:p>
            <a:pPr indent="-256032" lvl="0" marL="365760" rtl="0" algn="just">
              <a:lnSpc>
                <a:spcPct val="80000"/>
              </a:lnSpc>
              <a:spcBef>
                <a:spcPts val="400"/>
              </a:spcBef>
              <a:spcAft>
                <a:spcPts val="0"/>
              </a:spcAft>
              <a:buSzPts val="1632"/>
              <a:buChar char="🞂"/>
            </a:pPr>
            <a:r>
              <a:rPr b="1" lang="es-AR" sz="2400">
                <a:latin typeface="Calibri"/>
                <a:ea typeface="Calibri"/>
                <a:cs typeface="Calibri"/>
                <a:sym typeface="Calibri"/>
              </a:rPr>
              <a:t>Cambiar percepciones, influyendo en los donantes, en los decisores políticos y en la opinión pública. </a:t>
            </a:r>
            <a:endParaRPr b="1" sz="2400">
              <a:latin typeface="Calibri"/>
              <a:ea typeface="Calibri"/>
              <a:cs typeface="Calibri"/>
              <a:sym typeface="Calibri"/>
            </a:endParaRPr>
          </a:p>
          <a:p>
            <a:pPr indent="-152400" lvl="0" marL="365760" rtl="0" algn="just">
              <a:lnSpc>
                <a:spcPct val="80000"/>
              </a:lnSpc>
              <a:spcBef>
                <a:spcPts val="400"/>
              </a:spcBef>
              <a:spcAft>
                <a:spcPts val="0"/>
              </a:spcAft>
              <a:buSzPts val="1632"/>
              <a:buNone/>
            </a:pPr>
            <a:r>
              <a:t/>
            </a:r>
            <a:endParaRPr b="1" sz="2400">
              <a:latin typeface="Calibri"/>
              <a:ea typeface="Calibri"/>
              <a:cs typeface="Calibri"/>
              <a:sym typeface="Calibri"/>
            </a:endParaRPr>
          </a:p>
          <a:p>
            <a:pPr indent="-256032" lvl="0" marL="365760" rtl="0" algn="just">
              <a:lnSpc>
                <a:spcPct val="80000"/>
              </a:lnSpc>
              <a:spcBef>
                <a:spcPts val="400"/>
              </a:spcBef>
              <a:spcAft>
                <a:spcPts val="0"/>
              </a:spcAft>
              <a:buSzPts val="1632"/>
              <a:buChar char="🞂"/>
            </a:pPr>
            <a:r>
              <a:rPr b="1" lang="es-AR" sz="2400">
                <a:latin typeface="Calibri"/>
                <a:ea typeface="Calibri"/>
                <a:cs typeface="Calibri"/>
                <a:sym typeface="Calibri"/>
              </a:rPr>
              <a:t>Que otros puedan aprender de nuestra experiencia.</a:t>
            </a:r>
            <a:endParaRPr/>
          </a:p>
        </p:txBody>
      </p:sp>
      <p:sp>
        <p:nvSpPr>
          <p:cNvPr id="334" name="Google Shape;334;p44"/>
          <p:cNvSpPr txBox="1"/>
          <p:nvPr>
            <p:ph type="title"/>
          </p:nvPr>
        </p:nvSpPr>
        <p:spPr>
          <a:xfrm>
            <a:off x="457200" y="274638"/>
            <a:ext cx="8229600" cy="70609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Comunicando la evaluación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p45"/>
          <p:cNvSpPr txBox="1"/>
          <p:nvPr>
            <p:ph idx="1" type="body"/>
          </p:nvPr>
        </p:nvSpPr>
        <p:spPr>
          <a:xfrm>
            <a:off x="457200" y="980728"/>
            <a:ext cx="8229600" cy="5026563"/>
          </a:xfrm>
          <a:prstGeom prst="rect">
            <a:avLst/>
          </a:prstGeom>
          <a:noFill/>
          <a:ln>
            <a:noFill/>
          </a:ln>
        </p:spPr>
        <p:txBody>
          <a:bodyPr anchorCtr="0" anchor="t" bIns="45700" lIns="91425" spcFirstLastPara="1" rIns="91425" wrap="square" tIns="45700">
            <a:noAutofit/>
          </a:bodyPr>
          <a:lstStyle/>
          <a:p>
            <a:pPr indent="-256032" lvl="0" marL="365760" rtl="0" algn="l">
              <a:lnSpc>
                <a:spcPct val="80000"/>
              </a:lnSpc>
              <a:spcBef>
                <a:spcPts val="0"/>
              </a:spcBef>
              <a:spcAft>
                <a:spcPts val="0"/>
              </a:spcAft>
              <a:buSzPts val="1088"/>
              <a:buChar char="🞂"/>
            </a:pPr>
            <a:r>
              <a:rPr b="1" lang="es-AR" sz="1600">
                <a:latin typeface="Calibri"/>
                <a:ea typeface="Calibri"/>
                <a:cs typeface="Calibri"/>
                <a:sym typeface="Calibri"/>
              </a:rPr>
              <a:t>Definir el objetivo.</a:t>
            </a:r>
            <a:endParaRPr/>
          </a:p>
          <a:p>
            <a:pPr indent="-186943" lvl="0" marL="365760" rtl="0" algn="l">
              <a:lnSpc>
                <a:spcPct val="80000"/>
              </a:lnSpc>
              <a:spcBef>
                <a:spcPts val="400"/>
              </a:spcBef>
              <a:spcAft>
                <a:spcPts val="0"/>
              </a:spcAft>
              <a:buSzPts val="1088"/>
              <a:buNone/>
            </a:pPr>
            <a:r>
              <a:t/>
            </a:r>
            <a:endParaRPr b="1" sz="1600">
              <a:latin typeface="Calibri"/>
              <a:ea typeface="Calibri"/>
              <a:cs typeface="Calibri"/>
              <a:sym typeface="Calibri"/>
            </a:endParaRPr>
          </a:p>
          <a:p>
            <a:pPr indent="-256032" lvl="0" marL="365760" rtl="0" algn="l">
              <a:lnSpc>
                <a:spcPct val="80000"/>
              </a:lnSpc>
              <a:spcBef>
                <a:spcPts val="400"/>
              </a:spcBef>
              <a:spcAft>
                <a:spcPts val="0"/>
              </a:spcAft>
              <a:buSzPts val="1088"/>
              <a:buChar char="🞂"/>
            </a:pPr>
            <a:r>
              <a:rPr b="1" lang="es-AR" sz="1600">
                <a:latin typeface="Calibri"/>
                <a:ea typeface="Calibri"/>
                <a:cs typeface="Calibri"/>
                <a:sym typeface="Calibri"/>
              </a:rPr>
              <a:t>Identificar las audiencias: </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sus necesidades de información (para saber qué aspectos de la evaluación debemos enfatizar), </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sus posiciones e intereses respecto del tema (para anticipar resistencias o conflictos y aprovecharlos productivamente) </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sus características socio culturales (para decidir el lenguaje, el estilo, el medio y el formato). </a:t>
            </a:r>
            <a:endParaRPr b="1" sz="1600">
              <a:latin typeface="Calibri"/>
              <a:ea typeface="Calibri"/>
              <a:cs typeface="Calibri"/>
              <a:sym typeface="Calibri"/>
            </a:endParaRPr>
          </a:p>
          <a:p>
            <a:pPr indent="-127000" lvl="1" marL="621792" rtl="0" algn="l">
              <a:lnSpc>
                <a:spcPct val="80000"/>
              </a:lnSpc>
              <a:spcBef>
                <a:spcPts val="324"/>
              </a:spcBef>
              <a:spcAft>
                <a:spcPts val="0"/>
              </a:spcAft>
              <a:buSzPts val="1600"/>
              <a:buNone/>
            </a:pPr>
            <a:r>
              <a:t/>
            </a:r>
            <a:endParaRPr b="1" sz="1600">
              <a:latin typeface="Calibri"/>
              <a:ea typeface="Calibri"/>
              <a:cs typeface="Calibri"/>
              <a:sym typeface="Calibri"/>
            </a:endParaRPr>
          </a:p>
          <a:p>
            <a:pPr indent="-256032" lvl="0" marL="365760" rtl="0" algn="l">
              <a:lnSpc>
                <a:spcPct val="80000"/>
              </a:lnSpc>
              <a:spcBef>
                <a:spcPts val="400"/>
              </a:spcBef>
              <a:spcAft>
                <a:spcPts val="0"/>
              </a:spcAft>
              <a:buSzPts val="1088"/>
              <a:buChar char="🞂"/>
            </a:pPr>
            <a:r>
              <a:rPr b="1" lang="es-AR" sz="1600">
                <a:latin typeface="Calibri"/>
                <a:ea typeface="Calibri"/>
                <a:cs typeface="Calibri"/>
                <a:sym typeface="Calibri"/>
              </a:rPr>
              <a:t>Definir la estructura básica del informe de evaluación. </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el propósito de la evaluación </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qué se evaluó exactamente</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cómo se diseño y condujo la evaluación</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qué evidencia se encontró/ hallazgos y resultados </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recomendaciones se hicieron</a:t>
            </a:r>
            <a:endParaRPr/>
          </a:p>
          <a:p>
            <a:pPr indent="-228600" lvl="1" marL="621792" rtl="0" algn="l">
              <a:lnSpc>
                <a:spcPct val="80000"/>
              </a:lnSpc>
              <a:spcBef>
                <a:spcPts val="324"/>
              </a:spcBef>
              <a:spcAft>
                <a:spcPts val="0"/>
              </a:spcAft>
              <a:buSzPts val="1600"/>
              <a:buChar char="◦"/>
            </a:pPr>
            <a:r>
              <a:rPr b="1" lang="es-AR" sz="1600">
                <a:latin typeface="Calibri"/>
                <a:ea typeface="Calibri"/>
                <a:cs typeface="Calibri"/>
                <a:sym typeface="Calibri"/>
              </a:rPr>
              <a:t>lecciones aprendidas</a:t>
            </a:r>
            <a:endParaRPr/>
          </a:p>
          <a:p>
            <a:pPr indent="-127000" lvl="1" marL="621792" rtl="0" algn="l">
              <a:lnSpc>
                <a:spcPct val="80000"/>
              </a:lnSpc>
              <a:spcBef>
                <a:spcPts val="324"/>
              </a:spcBef>
              <a:spcAft>
                <a:spcPts val="0"/>
              </a:spcAft>
              <a:buSzPts val="1600"/>
              <a:buNone/>
            </a:pPr>
            <a:r>
              <a:t/>
            </a:r>
            <a:endParaRPr b="1" sz="1600">
              <a:latin typeface="Calibri"/>
              <a:ea typeface="Calibri"/>
              <a:cs typeface="Calibri"/>
              <a:sym typeface="Calibri"/>
            </a:endParaRPr>
          </a:p>
          <a:p>
            <a:pPr indent="-256032" lvl="0" marL="365760" rtl="0" algn="l">
              <a:lnSpc>
                <a:spcPct val="80000"/>
              </a:lnSpc>
              <a:spcBef>
                <a:spcPts val="400"/>
              </a:spcBef>
              <a:spcAft>
                <a:spcPts val="0"/>
              </a:spcAft>
              <a:buSzPts val="1088"/>
              <a:buChar char="🞂"/>
            </a:pPr>
            <a:r>
              <a:rPr b="1" lang="es-AR" sz="1600">
                <a:latin typeface="Calibri"/>
                <a:ea typeface="Calibri"/>
                <a:cs typeface="Calibri"/>
                <a:sym typeface="Calibri"/>
              </a:rPr>
              <a:t>Y siempre…  orden lógico y coherente; lenguaje conciso, directo y claro; descripciones mínimas.</a:t>
            </a:r>
            <a:r>
              <a:rPr lang="es-AR" sz="1600">
                <a:latin typeface="Calibri"/>
                <a:ea typeface="Calibri"/>
                <a:cs typeface="Calibri"/>
                <a:sym typeface="Calibri"/>
              </a:rPr>
              <a:t> </a:t>
            </a:r>
            <a:endParaRPr/>
          </a:p>
        </p:txBody>
      </p:sp>
      <p:sp>
        <p:nvSpPr>
          <p:cNvPr id="341" name="Google Shape;341;p45"/>
          <p:cNvSpPr txBox="1"/>
          <p:nvPr>
            <p:ph type="title"/>
          </p:nvPr>
        </p:nvSpPr>
        <p:spPr>
          <a:xfrm>
            <a:off x="457200" y="0"/>
            <a:ext cx="8229600" cy="76470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Antes de comunicar la evaluación</a:t>
            </a:r>
            <a:endParaRPr b="1" sz="4000">
              <a:solidFill>
                <a:schemeClr val="accent2"/>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Google Shape;347;p46"/>
          <p:cNvSpPr txBox="1"/>
          <p:nvPr>
            <p:ph idx="1" type="body"/>
          </p:nvPr>
        </p:nvSpPr>
        <p:spPr>
          <a:xfrm>
            <a:off x="457200" y="1196752"/>
            <a:ext cx="8229600" cy="4810539"/>
          </a:xfrm>
          <a:prstGeom prst="rect">
            <a:avLst/>
          </a:prstGeom>
          <a:noFill/>
          <a:ln>
            <a:noFill/>
          </a:ln>
        </p:spPr>
        <p:txBody>
          <a:bodyPr anchorCtr="0" anchor="t" bIns="45700" lIns="91425" spcFirstLastPara="1" rIns="91425" wrap="square" tIns="45700">
            <a:noAutofit/>
          </a:bodyPr>
          <a:lstStyle/>
          <a:p>
            <a:pPr indent="-256032" lvl="0" marL="365760" rtl="0" algn="just">
              <a:spcBef>
                <a:spcPts val="0"/>
              </a:spcBef>
              <a:spcAft>
                <a:spcPts val="0"/>
              </a:spcAft>
              <a:buSzPts val="1632"/>
              <a:buChar char="🞂"/>
            </a:pPr>
            <a:r>
              <a:rPr b="1" lang="es-AR" sz="2400">
                <a:latin typeface="Calibri"/>
                <a:ea typeface="Calibri"/>
                <a:cs typeface="Calibri"/>
                <a:sym typeface="Calibri"/>
              </a:rPr>
              <a:t>Los indicadores son señales o aspectos que muestran el progreso hacia el logro de los objetivos. </a:t>
            </a:r>
            <a:endParaRPr b="1" sz="2400">
              <a:latin typeface="Calibri"/>
              <a:ea typeface="Calibri"/>
              <a:cs typeface="Calibri"/>
              <a:sym typeface="Calibri"/>
            </a:endParaRPr>
          </a:p>
          <a:p>
            <a:pPr indent="-152400" lvl="0" marL="365760" rtl="0" algn="just">
              <a:spcBef>
                <a:spcPts val="400"/>
              </a:spcBef>
              <a:spcAft>
                <a:spcPts val="0"/>
              </a:spcAft>
              <a:buSzPts val="1632"/>
              <a:buNone/>
            </a:pPr>
            <a:r>
              <a:t/>
            </a:r>
            <a:endParaRPr b="1" sz="2400">
              <a:latin typeface="Calibri"/>
              <a:ea typeface="Calibri"/>
              <a:cs typeface="Calibri"/>
              <a:sym typeface="Calibri"/>
            </a:endParaRPr>
          </a:p>
          <a:p>
            <a:pPr indent="-256032" lvl="0" marL="365760" rtl="0" algn="just">
              <a:spcBef>
                <a:spcPts val="400"/>
              </a:spcBef>
              <a:spcAft>
                <a:spcPts val="0"/>
              </a:spcAft>
              <a:buSzPts val="1632"/>
              <a:buChar char="🞂"/>
            </a:pPr>
            <a:r>
              <a:rPr b="1" lang="es-AR" sz="2400">
                <a:latin typeface="Calibri"/>
                <a:ea typeface="Calibri"/>
                <a:cs typeface="Calibri"/>
                <a:sym typeface="Calibri"/>
              </a:rPr>
              <a:t>Los indicadores ayudan a monitorear y evaluar el proyecto. </a:t>
            </a:r>
            <a:endParaRPr b="1" sz="2400">
              <a:latin typeface="Calibri"/>
              <a:ea typeface="Calibri"/>
              <a:cs typeface="Calibri"/>
              <a:sym typeface="Calibri"/>
            </a:endParaRPr>
          </a:p>
          <a:p>
            <a:pPr indent="-152400" lvl="0" marL="365760" rtl="0" algn="just">
              <a:spcBef>
                <a:spcPts val="400"/>
              </a:spcBef>
              <a:spcAft>
                <a:spcPts val="0"/>
              </a:spcAft>
              <a:buSzPts val="1632"/>
              <a:buNone/>
            </a:pPr>
            <a:r>
              <a:t/>
            </a:r>
            <a:endParaRPr b="1" sz="2400">
              <a:latin typeface="Calibri"/>
              <a:ea typeface="Calibri"/>
              <a:cs typeface="Calibri"/>
              <a:sym typeface="Calibri"/>
            </a:endParaRPr>
          </a:p>
          <a:p>
            <a:pPr indent="-256032" lvl="0" marL="365760" rtl="0" algn="just">
              <a:spcBef>
                <a:spcPts val="400"/>
              </a:spcBef>
              <a:spcAft>
                <a:spcPts val="0"/>
              </a:spcAft>
              <a:buSzPts val="1632"/>
              <a:buChar char="🞂"/>
            </a:pPr>
            <a:r>
              <a:rPr b="1" lang="es-AR" sz="2400">
                <a:latin typeface="Calibri"/>
                <a:ea typeface="Calibri"/>
                <a:cs typeface="Calibri"/>
                <a:sym typeface="Calibri"/>
              </a:rPr>
              <a:t>Se deben definir con precisión de manera que su medición e interpretación no sea ambigua. Los indicadores deberán dar datos objetivos y no subjetivos: esto es, deberán ser independientes de las personas que están recolectando los datos.</a:t>
            </a:r>
            <a:endParaRPr b="1" sz="2400">
              <a:latin typeface="Calibri"/>
              <a:ea typeface="Calibri"/>
              <a:cs typeface="Calibri"/>
              <a:sym typeface="Calibri"/>
            </a:endParaRPr>
          </a:p>
        </p:txBody>
      </p:sp>
      <p:sp>
        <p:nvSpPr>
          <p:cNvPr id="348" name="Google Shape;348;p46"/>
          <p:cNvSpPr txBox="1"/>
          <p:nvPr>
            <p:ph type="title"/>
          </p:nvPr>
        </p:nvSpPr>
        <p:spPr>
          <a:xfrm>
            <a:off x="457200" y="274638"/>
            <a:ext cx="8229600" cy="77809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Definición de indicadores</a:t>
            </a:r>
            <a:endParaRPr b="1" sz="4000">
              <a:solidFill>
                <a:schemeClr val="accent2"/>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47"/>
          <p:cNvSpPr txBox="1"/>
          <p:nvPr>
            <p:ph idx="1" type="body"/>
          </p:nvPr>
        </p:nvSpPr>
        <p:spPr>
          <a:xfrm>
            <a:off x="457200" y="980728"/>
            <a:ext cx="8229600" cy="5026563"/>
          </a:xfrm>
          <a:prstGeom prst="rect">
            <a:avLst/>
          </a:prstGeom>
          <a:noFill/>
          <a:ln>
            <a:noFill/>
          </a:ln>
        </p:spPr>
        <p:txBody>
          <a:bodyPr anchorCtr="0" anchor="t" bIns="45700" lIns="91425" spcFirstLastPara="1" rIns="91425" wrap="square" tIns="45700">
            <a:noAutofit/>
          </a:bodyPr>
          <a:lstStyle/>
          <a:p>
            <a:pPr indent="-256032" lvl="0" marL="365760" rtl="0" algn="just">
              <a:lnSpc>
                <a:spcPct val="90000"/>
              </a:lnSpc>
              <a:spcBef>
                <a:spcPts val="0"/>
              </a:spcBef>
              <a:spcAft>
                <a:spcPts val="0"/>
              </a:spcAft>
              <a:buSzPts val="1360"/>
              <a:buFont typeface="Noto Sans Symbols"/>
              <a:buNone/>
            </a:pPr>
            <a:r>
              <a:rPr b="1" lang="es-AR" sz="2000">
                <a:latin typeface="Calibri"/>
                <a:ea typeface="Calibri"/>
                <a:cs typeface="Calibri"/>
                <a:sym typeface="Calibri"/>
              </a:rPr>
              <a:t>Indicadores Cuantitativos: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Son aquellos que se pueden analizar de manera numérica. Incluyen: </a:t>
            </a:r>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Frecuencia con la que suceden las cosas.</a:t>
            </a:r>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Numero de personas afectadas o involucradas.</a:t>
            </a:r>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Índice de crecimiento.</a:t>
            </a:r>
            <a:endParaRPr/>
          </a:p>
          <a:p>
            <a:pPr indent="-169671" lvl="0" marL="365760" rtl="0" algn="just">
              <a:lnSpc>
                <a:spcPct val="90000"/>
              </a:lnSpc>
              <a:spcBef>
                <a:spcPts val="400"/>
              </a:spcBef>
              <a:spcAft>
                <a:spcPts val="0"/>
              </a:spcAft>
              <a:buSzPts val="1360"/>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Font typeface="Noto Sans Symbols"/>
              <a:buNone/>
            </a:pPr>
            <a:r>
              <a:rPr b="1" lang="es-AR" sz="2000">
                <a:latin typeface="Calibri"/>
                <a:ea typeface="Calibri"/>
                <a:cs typeface="Calibri"/>
                <a:sym typeface="Calibri"/>
              </a:rPr>
              <a:t>Indicadores Cualitativos: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Font typeface="Noto Sans Symbols"/>
              <a:buNone/>
            </a:pPr>
            <a:r>
              <a:rPr b="1" lang="es-AR" sz="2000">
                <a:latin typeface="Calibri"/>
                <a:ea typeface="Calibri"/>
                <a:cs typeface="Calibri"/>
                <a:sym typeface="Calibri"/>
              </a:rPr>
              <a:t>Miden aspectos que no se pueden contabilizar como: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Satisfacción </a:t>
            </a:r>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Opiniones</a:t>
            </a:r>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Habilidades</a:t>
            </a:r>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Cambios de actitud</a:t>
            </a:r>
            <a:r>
              <a:rPr lang="es-AR" sz="2000">
                <a:latin typeface="Calibri"/>
                <a:ea typeface="Calibri"/>
                <a:cs typeface="Calibri"/>
                <a:sym typeface="Calibri"/>
              </a:rPr>
              <a:t> </a:t>
            </a:r>
            <a:endParaRPr sz="2000">
              <a:latin typeface="Calibri"/>
              <a:ea typeface="Calibri"/>
              <a:cs typeface="Calibri"/>
              <a:sym typeface="Calibri"/>
            </a:endParaRPr>
          </a:p>
        </p:txBody>
      </p:sp>
      <p:sp>
        <p:nvSpPr>
          <p:cNvPr id="355" name="Google Shape;355;p47"/>
          <p:cNvSpPr txBox="1"/>
          <p:nvPr>
            <p:ph type="title"/>
          </p:nvPr>
        </p:nvSpPr>
        <p:spPr>
          <a:xfrm>
            <a:off x="457200" y="274638"/>
            <a:ext cx="8229600" cy="634082"/>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Tipos de indicadores </a:t>
            </a:r>
            <a:endParaRPr b="1" sz="4000">
              <a:solidFill>
                <a:schemeClr val="accent2"/>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48"/>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p>
            <a:pPr indent="-256032" lvl="0" marL="365760" rtl="0" algn="just">
              <a:lnSpc>
                <a:spcPct val="90000"/>
              </a:lnSpc>
              <a:spcBef>
                <a:spcPts val="0"/>
              </a:spcBef>
              <a:spcAft>
                <a:spcPts val="0"/>
              </a:spcAft>
              <a:buSzPts val="1360"/>
              <a:buChar char="🞂"/>
            </a:pPr>
            <a:r>
              <a:rPr b="1" lang="es-AR" sz="2000">
                <a:latin typeface="Calibri"/>
                <a:ea typeface="Calibri"/>
                <a:cs typeface="Calibri"/>
                <a:sym typeface="Calibri"/>
              </a:rPr>
              <a:t>Indicadores Directos: cuando aquello que se quiere estudiar o evaluar es observable directamente. Por ejemplo: si queremos estudiar la tasa de repitencia en la escuela X se medirán las variaciones porcentuales de la repitencia en esa escuela al promediar o finalizar el proyecto. </a:t>
            </a:r>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Font typeface="Noto Sans Symbols"/>
              <a:buNone/>
            </a:pPr>
            <a:r>
              <a:t/>
            </a:r>
            <a:endParaRPr b="1" sz="2000">
              <a:latin typeface="Calibri"/>
              <a:ea typeface="Calibri"/>
              <a:cs typeface="Calibri"/>
              <a:sym typeface="Calibri"/>
            </a:endParaRPr>
          </a:p>
          <a:p>
            <a:pPr indent="-256032" lvl="0" marL="365760" rtl="0" algn="just">
              <a:lnSpc>
                <a:spcPct val="90000"/>
              </a:lnSpc>
              <a:spcBef>
                <a:spcPts val="400"/>
              </a:spcBef>
              <a:spcAft>
                <a:spcPts val="0"/>
              </a:spcAft>
              <a:buSzPts val="1360"/>
              <a:buChar char="🞂"/>
            </a:pPr>
            <a:r>
              <a:rPr b="1" lang="es-AR" sz="2000">
                <a:latin typeface="Calibri"/>
                <a:ea typeface="Calibri"/>
                <a:cs typeface="Calibri"/>
                <a:sym typeface="Calibri"/>
              </a:rPr>
              <a:t>Indicadores Indirectos: cuando no se puede medir de manera directa por tratarse  de objetos complejos. Por ejemplo cuando deseo conocer el incremento en los niveles de participación de los jóvenes en la gestión de un especio comunitario. Implica la definición de un concepto, unas dimensiones y en base a ello los indicadores.</a:t>
            </a:r>
            <a:r>
              <a:rPr lang="es-AR" sz="2000">
                <a:latin typeface="Calibri"/>
                <a:ea typeface="Calibri"/>
                <a:cs typeface="Calibri"/>
                <a:sym typeface="Calibri"/>
              </a:rPr>
              <a:t> </a:t>
            </a:r>
            <a:endParaRPr sz="2000">
              <a:latin typeface="Calibri"/>
              <a:ea typeface="Calibri"/>
              <a:cs typeface="Calibri"/>
              <a:sym typeface="Calibri"/>
            </a:endParaRPr>
          </a:p>
        </p:txBody>
      </p:sp>
      <p:sp>
        <p:nvSpPr>
          <p:cNvPr id="362" name="Google Shape;362;p48"/>
          <p:cNvSpPr txBox="1"/>
          <p:nvPr>
            <p:ph type="title"/>
          </p:nvPr>
        </p:nvSpPr>
        <p:spPr>
          <a:xfrm>
            <a:off x="457200" y="274638"/>
            <a:ext cx="8229600" cy="77809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Tipos de indicadores</a:t>
            </a:r>
            <a:endParaRPr b="1" sz="4000">
              <a:solidFill>
                <a:schemeClr val="accent2"/>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7" name="Shape 367"/>
        <p:cNvGrpSpPr/>
        <p:nvPr/>
      </p:nvGrpSpPr>
      <p:grpSpPr>
        <a:xfrm>
          <a:off x="0" y="0"/>
          <a:ext cx="0" cy="0"/>
          <a:chOff x="0" y="0"/>
          <a:chExt cx="0" cy="0"/>
        </a:xfrm>
      </p:grpSpPr>
      <p:sp>
        <p:nvSpPr>
          <p:cNvPr id="368" name="Google Shape;368;p49"/>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p>
            <a:pPr indent="-256032" lvl="0" marL="365760" rtl="0" algn="l">
              <a:spcBef>
                <a:spcPts val="0"/>
              </a:spcBef>
              <a:spcAft>
                <a:spcPts val="0"/>
              </a:spcAft>
              <a:buSzPts val="1836"/>
              <a:buChar char="🞂"/>
            </a:pPr>
            <a:r>
              <a:rPr b="1" lang="es-AR">
                <a:latin typeface="Calibri"/>
                <a:ea typeface="Calibri"/>
                <a:cs typeface="Calibri"/>
                <a:sym typeface="Calibri"/>
              </a:rPr>
              <a:t>Indicadores de actividad/es</a:t>
            </a:r>
            <a:endParaRPr/>
          </a:p>
          <a:p>
            <a:pPr indent="-139446" lvl="0" marL="365760" rtl="0" algn="l">
              <a:spcBef>
                <a:spcPts val="400"/>
              </a:spcBef>
              <a:spcAft>
                <a:spcPts val="0"/>
              </a:spcAft>
              <a:buSzPts val="1836"/>
              <a:buNone/>
            </a:pPr>
            <a:r>
              <a:t/>
            </a:r>
            <a:endParaRPr b="1">
              <a:latin typeface="Calibri"/>
              <a:ea typeface="Calibri"/>
              <a:cs typeface="Calibri"/>
              <a:sym typeface="Calibri"/>
            </a:endParaRPr>
          </a:p>
          <a:p>
            <a:pPr indent="-256032" lvl="0" marL="365760" rtl="0" algn="l">
              <a:spcBef>
                <a:spcPts val="400"/>
              </a:spcBef>
              <a:spcAft>
                <a:spcPts val="0"/>
              </a:spcAft>
              <a:buSzPts val="1836"/>
              <a:buChar char="🞂"/>
            </a:pPr>
            <a:r>
              <a:rPr b="1" lang="es-AR" u="sng">
                <a:latin typeface="Calibri"/>
                <a:ea typeface="Calibri"/>
                <a:cs typeface="Calibri"/>
                <a:sym typeface="Calibri"/>
              </a:rPr>
              <a:t>Indicadores de proceso/s</a:t>
            </a:r>
            <a:endParaRPr/>
          </a:p>
          <a:p>
            <a:pPr indent="-139446" lvl="0" marL="365760" rtl="0" algn="l">
              <a:spcBef>
                <a:spcPts val="400"/>
              </a:spcBef>
              <a:spcAft>
                <a:spcPts val="0"/>
              </a:spcAft>
              <a:buSzPts val="1836"/>
              <a:buNone/>
            </a:pPr>
            <a:r>
              <a:t/>
            </a:r>
            <a:endParaRPr b="1" u="sng">
              <a:latin typeface="Calibri"/>
              <a:ea typeface="Calibri"/>
              <a:cs typeface="Calibri"/>
              <a:sym typeface="Calibri"/>
            </a:endParaRPr>
          </a:p>
          <a:p>
            <a:pPr indent="-256032" lvl="0" marL="365760" rtl="0" algn="l">
              <a:spcBef>
                <a:spcPts val="400"/>
              </a:spcBef>
              <a:spcAft>
                <a:spcPts val="0"/>
              </a:spcAft>
              <a:buSzPts val="1836"/>
              <a:buChar char="🞂"/>
            </a:pPr>
            <a:r>
              <a:rPr b="1" lang="es-AR" u="sng">
                <a:latin typeface="Calibri"/>
                <a:ea typeface="Calibri"/>
                <a:cs typeface="Calibri"/>
                <a:sym typeface="Calibri"/>
              </a:rPr>
              <a:t>Indicadores de resultado/s</a:t>
            </a:r>
            <a:endParaRPr/>
          </a:p>
          <a:p>
            <a:pPr indent="-139446" lvl="0" marL="365760" rtl="0" algn="l">
              <a:spcBef>
                <a:spcPts val="400"/>
              </a:spcBef>
              <a:spcAft>
                <a:spcPts val="0"/>
              </a:spcAft>
              <a:buSzPts val="1836"/>
              <a:buNone/>
            </a:pPr>
            <a:r>
              <a:t/>
            </a:r>
            <a:endParaRPr b="1" u="sng">
              <a:latin typeface="Calibri"/>
              <a:ea typeface="Calibri"/>
              <a:cs typeface="Calibri"/>
              <a:sym typeface="Calibri"/>
            </a:endParaRPr>
          </a:p>
          <a:p>
            <a:pPr indent="-256032" lvl="0" marL="365760" rtl="0" algn="l">
              <a:spcBef>
                <a:spcPts val="400"/>
              </a:spcBef>
              <a:spcAft>
                <a:spcPts val="0"/>
              </a:spcAft>
              <a:buSzPts val="1836"/>
              <a:buChar char="🞂"/>
            </a:pPr>
            <a:r>
              <a:rPr b="1" lang="es-AR">
                <a:latin typeface="Calibri"/>
                <a:ea typeface="Calibri"/>
                <a:cs typeface="Calibri"/>
                <a:sym typeface="Calibri"/>
              </a:rPr>
              <a:t>Indicadores de impacto/s</a:t>
            </a:r>
            <a:endParaRPr b="1">
              <a:latin typeface="Calibri"/>
              <a:ea typeface="Calibri"/>
              <a:cs typeface="Calibri"/>
              <a:sym typeface="Calibri"/>
            </a:endParaRPr>
          </a:p>
        </p:txBody>
      </p:sp>
      <p:sp>
        <p:nvSpPr>
          <p:cNvPr id="369" name="Google Shape;369;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Tipos de indicadores</a:t>
            </a:r>
            <a:endParaRPr b="1" sz="4000">
              <a:solidFill>
                <a:schemeClr val="accent2"/>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50"/>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Autofit/>
          </a:bodyPr>
          <a:lstStyle/>
          <a:p>
            <a:pPr indent="-256032" lvl="0" marL="365760" rtl="0" algn="just">
              <a:spcBef>
                <a:spcPts val="0"/>
              </a:spcBef>
              <a:spcAft>
                <a:spcPts val="0"/>
              </a:spcAft>
              <a:buSzPts val="1836"/>
              <a:buFont typeface="Noto Sans Symbols"/>
              <a:buNone/>
            </a:pPr>
            <a:r>
              <a:rPr b="1" lang="es-AR">
                <a:latin typeface="Calibri"/>
                <a:ea typeface="Calibri"/>
                <a:cs typeface="Calibri"/>
                <a:sym typeface="Calibri"/>
              </a:rPr>
              <a:t>Indicadores: </a:t>
            </a:r>
            <a:endParaRPr b="1">
              <a:latin typeface="Calibri"/>
              <a:ea typeface="Calibri"/>
              <a:cs typeface="Calibri"/>
              <a:sym typeface="Calibri"/>
            </a:endParaRPr>
          </a:p>
          <a:p>
            <a:pPr indent="-256032" lvl="0" marL="365760" rtl="0" algn="just">
              <a:spcBef>
                <a:spcPts val="400"/>
              </a:spcBef>
              <a:spcAft>
                <a:spcPts val="0"/>
              </a:spcAft>
              <a:buSzPts val="1836"/>
              <a:buFont typeface="Noto Sans Symbols"/>
              <a:buNone/>
            </a:pPr>
            <a:r>
              <a:t/>
            </a:r>
            <a:endParaRPr b="1">
              <a:latin typeface="Calibri"/>
              <a:ea typeface="Calibri"/>
              <a:cs typeface="Calibri"/>
              <a:sym typeface="Calibri"/>
            </a:endParaRPr>
          </a:p>
          <a:p>
            <a:pPr indent="-256032" lvl="0" marL="365760" rtl="0" algn="just">
              <a:spcBef>
                <a:spcPts val="400"/>
              </a:spcBef>
              <a:spcAft>
                <a:spcPts val="0"/>
              </a:spcAft>
              <a:buSzPts val="1836"/>
              <a:buChar char="🞂"/>
            </a:pPr>
            <a:r>
              <a:rPr b="1" lang="es-AR">
                <a:latin typeface="Calibri"/>
                <a:ea typeface="Calibri"/>
                <a:cs typeface="Calibri"/>
                <a:sym typeface="Calibri"/>
              </a:rPr>
              <a:t>Para definirlos  puede ser útil volver al árbol de problemas e intentar transformar los efectos en posibles indicadores.  </a:t>
            </a:r>
            <a:endParaRPr b="1">
              <a:latin typeface="Calibri"/>
              <a:ea typeface="Calibri"/>
              <a:cs typeface="Calibri"/>
              <a:sym typeface="Calibri"/>
            </a:endParaRPr>
          </a:p>
          <a:p>
            <a:pPr indent="-139446" lvl="0" marL="365760" rtl="0" algn="just">
              <a:spcBef>
                <a:spcPts val="400"/>
              </a:spcBef>
              <a:spcAft>
                <a:spcPts val="0"/>
              </a:spcAft>
              <a:buSzPts val="1836"/>
              <a:buNone/>
            </a:pPr>
            <a:r>
              <a:t/>
            </a:r>
            <a:endParaRPr b="1">
              <a:latin typeface="Calibri"/>
              <a:ea typeface="Calibri"/>
              <a:cs typeface="Calibri"/>
              <a:sym typeface="Calibri"/>
            </a:endParaRPr>
          </a:p>
          <a:p>
            <a:pPr indent="-256032" lvl="0" marL="365760" rtl="0" algn="just">
              <a:spcBef>
                <a:spcPts val="400"/>
              </a:spcBef>
              <a:spcAft>
                <a:spcPts val="0"/>
              </a:spcAft>
              <a:buSzPts val="1836"/>
              <a:buChar char="🞂"/>
            </a:pPr>
            <a:r>
              <a:rPr b="1" lang="es-AR">
                <a:latin typeface="Calibri"/>
                <a:ea typeface="Calibri"/>
                <a:cs typeface="Calibri"/>
                <a:sym typeface="Calibri"/>
              </a:rPr>
              <a:t>Poner sólo los indicadores necesarios (más no siempre es mejor).</a:t>
            </a:r>
            <a:endParaRPr b="1">
              <a:latin typeface="Calibri"/>
              <a:ea typeface="Calibri"/>
              <a:cs typeface="Calibri"/>
              <a:sym typeface="Calibri"/>
            </a:endParaRPr>
          </a:p>
        </p:txBody>
      </p:sp>
      <p:sp>
        <p:nvSpPr>
          <p:cNvPr id="376" name="Google Shape;376;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2"/>
              </a:buClr>
              <a:buSzPts val="4000"/>
              <a:buFont typeface="Calibri"/>
              <a:buNone/>
            </a:pPr>
            <a:r>
              <a:rPr b="1" lang="es-AR" sz="4000">
                <a:solidFill>
                  <a:schemeClr val="accent2"/>
                </a:solidFill>
                <a:latin typeface="Calibri"/>
                <a:ea typeface="Calibri"/>
                <a:cs typeface="Calibri"/>
                <a:sym typeface="Calibri"/>
              </a:rPr>
              <a:t>Consejos para definir indicadores</a:t>
            </a:r>
            <a:endParaRPr b="1" sz="4000">
              <a:solidFill>
                <a:schemeClr val="accent2"/>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Concurrencia">
  <a:themeElements>
    <a:clrScheme name="Concurrencia">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