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5"/>
  </p:notesMasterIdLst>
  <p:sldIdLst>
    <p:sldId id="256" r:id="rId2"/>
    <p:sldId id="322" r:id="rId3"/>
    <p:sldId id="319" r:id="rId4"/>
    <p:sldId id="257" r:id="rId5"/>
    <p:sldId id="313" r:id="rId6"/>
    <p:sldId id="258" r:id="rId7"/>
    <p:sldId id="259" r:id="rId8"/>
    <p:sldId id="315" r:id="rId9"/>
    <p:sldId id="260" r:id="rId10"/>
    <p:sldId id="261" r:id="rId11"/>
    <p:sldId id="262" r:id="rId12"/>
    <p:sldId id="263" r:id="rId13"/>
    <p:sldId id="264" r:id="rId14"/>
    <p:sldId id="265" r:id="rId15"/>
    <p:sldId id="323" r:id="rId16"/>
    <p:sldId id="266" r:id="rId17"/>
    <p:sldId id="267" r:id="rId18"/>
    <p:sldId id="268" r:id="rId19"/>
    <p:sldId id="269" r:id="rId20"/>
    <p:sldId id="270" r:id="rId21"/>
    <p:sldId id="298" r:id="rId22"/>
    <p:sldId id="271" r:id="rId23"/>
    <p:sldId id="277" r:id="rId24"/>
    <p:sldId id="321" r:id="rId25"/>
    <p:sldId id="279" r:id="rId26"/>
    <p:sldId id="304" r:id="rId27"/>
    <p:sldId id="307" r:id="rId28"/>
    <p:sldId id="280" r:id="rId29"/>
    <p:sldId id="314" r:id="rId30"/>
    <p:sldId id="284" r:id="rId31"/>
    <p:sldId id="286" r:id="rId32"/>
    <p:sldId id="287" r:id="rId33"/>
    <p:sldId id="316" r:id="rId34"/>
    <p:sldId id="312" r:id="rId35"/>
    <p:sldId id="310" r:id="rId36"/>
    <p:sldId id="292" r:id="rId37"/>
    <p:sldId id="293" r:id="rId38"/>
    <p:sldId id="294" r:id="rId39"/>
    <p:sldId id="295" r:id="rId40"/>
    <p:sldId id="296" r:id="rId41"/>
    <p:sldId id="297" r:id="rId42"/>
    <p:sldId id="317" r:id="rId43"/>
    <p:sldId id="318" r:id="rId4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26" d="100"/>
          <a:sy n="26" d="100"/>
        </p:scale>
        <p:origin x="1624" y="25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diagrams/_rels/data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svg"/><Relationship Id="rId1" Type="http://schemas.openxmlformats.org/officeDocument/2006/relationships/image" Target="../media/image13.png"/><Relationship Id="rId4" Type="http://schemas.openxmlformats.org/officeDocument/2006/relationships/image" Target="../media/image16.svg"/></Relationships>
</file>

<file path=ppt/diagrams/_rels/data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diagrams/_rels/data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svg"/><Relationship Id="rId1" Type="http://schemas.openxmlformats.org/officeDocument/2006/relationships/image" Target="../media/image23.png"/><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svg"/><Relationship Id="rId1" Type="http://schemas.openxmlformats.org/officeDocument/2006/relationships/image" Target="../media/image13.png"/><Relationship Id="rId4" Type="http://schemas.openxmlformats.org/officeDocument/2006/relationships/image" Target="../media/image16.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diagrams/_rels/drawing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svg"/><Relationship Id="rId1" Type="http://schemas.openxmlformats.org/officeDocument/2006/relationships/image" Target="../media/image23.png"/><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diagrams/colors1.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7A5D890-2D12-4AD6-B678-24F5939954FE}" type="doc">
      <dgm:prSet loTypeId="urn:microsoft.com/office/officeart/2018/2/layout/IconLabelDescriptionList" loCatId="icon" qsTypeId="urn:microsoft.com/office/officeart/2005/8/quickstyle/simple1" qsCatId="simple" csTypeId="urn:microsoft.com/office/officeart/2018/5/colors/Iconchunking_neutralbg_accent1_2" csCatId="accent1" phldr="1"/>
      <dgm:spPr/>
      <dgm:t>
        <a:bodyPr/>
        <a:lstStyle/>
        <a:p>
          <a:endParaRPr lang="en-US"/>
        </a:p>
      </dgm:t>
    </dgm:pt>
    <dgm:pt modelId="{EA927F6F-A46D-4C0E-9762-483EDFA013FD}">
      <dgm:prSet/>
      <dgm:spPr/>
      <dgm:t>
        <a:bodyPr/>
        <a:lstStyle/>
        <a:p>
          <a:pPr>
            <a:defRPr b="1"/>
          </a:pPr>
          <a:r>
            <a:rPr lang="es-AR"/>
            <a:t>Para nosotros hoy la idea de razón ha entrado en crisis	</a:t>
          </a:r>
          <a:endParaRPr lang="en-US"/>
        </a:p>
      </dgm:t>
    </dgm:pt>
    <dgm:pt modelId="{684400F6-2E37-405D-9D42-E0C99D6AC42B}" type="parTrans" cxnId="{AD128E7D-37EB-46C3-80EC-7218673093B5}">
      <dgm:prSet/>
      <dgm:spPr/>
      <dgm:t>
        <a:bodyPr/>
        <a:lstStyle/>
        <a:p>
          <a:endParaRPr lang="en-US"/>
        </a:p>
      </dgm:t>
    </dgm:pt>
    <dgm:pt modelId="{83814F9C-B343-4774-B526-BC27BAE3ACA6}" type="sibTrans" cxnId="{AD128E7D-37EB-46C3-80EC-7218673093B5}">
      <dgm:prSet/>
      <dgm:spPr/>
      <dgm:t>
        <a:bodyPr/>
        <a:lstStyle/>
        <a:p>
          <a:endParaRPr lang="en-US"/>
        </a:p>
      </dgm:t>
    </dgm:pt>
    <dgm:pt modelId="{93C9C986-1878-45EB-A729-E6208BFF0631}">
      <dgm:prSet/>
      <dgm:spPr/>
      <dgm:t>
        <a:bodyPr/>
        <a:lstStyle/>
        <a:p>
          <a:pPr>
            <a:defRPr b="1"/>
          </a:pPr>
          <a:r>
            <a:rPr lang="es-AR"/>
            <a:t>Lo que vamos a estudiar es el origen de esta idea ilustrada de razón, que está entrelazada con el surgimiento de la ciencia moderna y el ideal de progreso ininterrumpido que sustenta.</a:t>
          </a:r>
          <a:endParaRPr lang="en-US"/>
        </a:p>
      </dgm:t>
    </dgm:pt>
    <dgm:pt modelId="{0C98B888-580E-4823-868D-D4B4D584B855}" type="parTrans" cxnId="{1C7FB10D-1B85-47ED-A22B-EA824C2E2053}">
      <dgm:prSet/>
      <dgm:spPr/>
      <dgm:t>
        <a:bodyPr/>
        <a:lstStyle/>
        <a:p>
          <a:endParaRPr lang="en-US"/>
        </a:p>
      </dgm:t>
    </dgm:pt>
    <dgm:pt modelId="{CCD4A06B-1880-43F2-A11D-C00A12DB92C0}" type="sibTrans" cxnId="{1C7FB10D-1B85-47ED-A22B-EA824C2E2053}">
      <dgm:prSet/>
      <dgm:spPr/>
      <dgm:t>
        <a:bodyPr/>
        <a:lstStyle/>
        <a:p>
          <a:endParaRPr lang="en-US"/>
        </a:p>
      </dgm:t>
    </dgm:pt>
    <dgm:pt modelId="{35EDA444-060A-4BAA-88CE-BA8A8727D353}" type="pres">
      <dgm:prSet presAssocID="{27A5D890-2D12-4AD6-B678-24F5939954FE}" presName="root" presStyleCnt="0">
        <dgm:presLayoutVars>
          <dgm:dir/>
          <dgm:resizeHandles val="exact"/>
        </dgm:presLayoutVars>
      </dgm:prSet>
      <dgm:spPr/>
    </dgm:pt>
    <dgm:pt modelId="{C133D6E7-A5E5-4070-B98B-6450F22D41DB}" type="pres">
      <dgm:prSet presAssocID="{EA927F6F-A46D-4C0E-9762-483EDFA013FD}" presName="compNode" presStyleCnt="0"/>
      <dgm:spPr/>
    </dgm:pt>
    <dgm:pt modelId="{6B5E465E-6CBC-49D5-BC36-AE40107F6A42}" type="pres">
      <dgm:prSet presAssocID="{EA927F6F-A46D-4C0E-9762-483EDFA013FD}"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Advertencia"/>
        </a:ext>
      </dgm:extLst>
    </dgm:pt>
    <dgm:pt modelId="{41734DBF-6B05-4851-ABCB-8ADC2B597E21}" type="pres">
      <dgm:prSet presAssocID="{EA927F6F-A46D-4C0E-9762-483EDFA013FD}" presName="iconSpace" presStyleCnt="0"/>
      <dgm:spPr/>
    </dgm:pt>
    <dgm:pt modelId="{91554619-24FE-4BC2-B55A-552C3AFCAD16}" type="pres">
      <dgm:prSet presAssocID="{EA927F6F-A46D-4C0E-9762-483EDFA013FD}" presName="parTx" presStyleLbl="revTx" presStyleIdx="0" presStyleCnt="4">
        <dgm:presLayoutVars>
          <dgm:chMax val="0"/>
          <dgm:chPref val="0"/>
        </dgm:presLayoutVars>
      </dgm:prSet>
      <dgm:spPr/>
    </dgm:pt>
    <dgm:pt modelId="{F86A16AB-52B9-4751-80AA-0A11069E4EDF}" type="pres">
      <dgm:prSet presAssocID="{EA927F6F-A46D-4C0E-9762-483EDFA013FD}" presName="txSpace" presStyleCnt="0"/>
      <dgm:spPr/>
    </dgm:pt>
    <dgm:pt modelId="{B5D08B32-E269-4940-8356-2D08F0A417E8}" type="pres">
      <dgm:prSet presAssocID="{EA927F6F-A46D-4C0E-9762-483EDFA013FD}" presName="desTx" presStyleLbl="revTx" presStyleIdx="1" presStyleCnt="4">
        <dgm:presLayoutVars/>
      </dgm:prSet>
      <dgm:spPr/>
    </dgm:pt>
    <dgm:pt modelId="{8E901A19-054E-4B6E-B649-9446E60F8FA0}" type="pres">
      <dgm:prSet presAssocID="{83814F9C-B343-4774-B526-BC27BAE3ACA6}" presName="sibTrans" presStyleCnt="0"/>
      <dgm:spPr/>
    </dgm:pt>
    <dgm:pt modelId="{72C0D227-56B3-4362-8BDA-5C2B65E57C3E}" type="pres">
      <dgm:prSet presAssocID="{93C9C986-1878-45EB-A729-E6208BFF0631}" presName="compNode" presStyleCnt="0"/>
      <dgm:spPr/>
    </dgm:pt>
    <dgm:pt modelId="{ABBB755A-90EA-4C62-9A25-6225C8F0FC0F}" type="pres">
      <dgm:prSet presAssocID="{93C9C986-1878-45EB-A729-E6208BFF0631}"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ight Bulb and Gear"/>
        </a:ext>
      </dgm:extLst>
    </dgm:pt>
    <dgm:pt modelId="{C93918CA-AFB7-4C44-B4C0-7379841A2F17}" type="pres">
      <dgm:prSet presAssocID="{93C9C986-1878-45EB-A729-E6208BFF0631}" presName="iconSpace" presStyleCnt="0"/>
      <dgm:spPr/>
    </dgm:pt>
    <dgm:pt modelId="{787F42E5-C4A3-413F-A889-A399E8037800}" type="pres">
      <dgm:prSet presAssocID="{93C9C986-1878-45EB-A729-E6208BFF0631}" presName="parTx" presStyleLbl="revTx" presStyleIdx="2" presStyleCnt="4">
        <dgm:presLayoutVars>
          <dgm:chMax val="0"/>
          <dgm:chPref val="0"/>
        </dgm:presLayoutVars>
      </dgm:prSet>
      <dgm:spPr/>
    </dgm:pt>
    <dgm:pt modelId="{74C68CBF-DF23-4012-B0A1-8C9598512823}" type="pres">
      <dgm:prSet presAssocID="{93C9C986-1878-45EB-A729-E6208BFF0631}" presName="txSpace" presStyleCnt="0"/>
      <dgm:spPr/>
    </dgm:pt>
    <dgm:pt modelId="{7A99FF70-A175-4668-8C2A-3E96B5C9537A}" type="pres">
      <dgm:prSet presAssocID="{93C9C986-1878-45EB-A729-E6208BFF0631}" presName="desTx" presStyleLbl="revTx" presStyleIdx="3" presStyleCnt="4">
        <dgm:presLayoutVars/>
      </dgm:prSet>
      <dgm:spPr/>
    </dgm:pt>
  </dgm:ptLst>
  <dgm:cxnLst>
    <dgm:cxn modelId="{1C7FB10D-1B85-47ED-A22B-EA824C2E2053}" srcId="{27A5D890-2D12-4AD6-B678-24F5939954FE}" destId="{93C9C986-1878-45EB-A729-E6208BFF0631}" srcOrd="1" destOrd="0" parTransId="{0C98B888-580E-4823-868D-D4B4D584B855}" sibTransId="{CCD4A06B-1880-43F2-A11D-C00A12DB92C0}"/>
    <dgm:cxn modelId="{9EB36C57-76D4-4076-A167-DA10FB861D27}" type="presOf" srcId="{93C9C986-1878-45EB-A729-E6208BFF0631}" destId="{787F42E5-C4A3-413F-A889-A399E8037800}" srcOrd="0" destOrd="0" presId="urn:microsoft.com/office/officeart/2018/2/layout/IconLabelDescriptionList"/>
    <dgm:cxn modelId="{AD128E7D-37EB-46C3-80EC-7218673093B5}" srcId="{27A5D890-2D12-4AD6-B678-24F5939954FE}" destId="{EA927F6F-A46D-4C0E-9762-483EDFA013FD}" srcOrd="0" destOrd="0" parTransId="{684400F6-2E37-405D-9D42-E0C99D6AC42B}" sibTransId="{83814F9C-B343-4774-B526-BC27BAE3ACA6}"/>
    <dgm:cxn modelId="{DB526EBB-2953-492B-B606-FE20467C7D50}" type="presOf" srcId="{EA927F6F-A46D-4C0E-9762-483EDFA013FD}" destId="{91554619-24FE-4BC2-B55A-552C3AFCAD16}" srcOrd="0" destOrd="0" presId="urn:microsoft.com/office/officeart/2018/2/layout/IconLabelDescriptionList"/>
    <dgm:cxn modelId="{ABD7D9CC-4ABB-409B-B3F6-572345FAF87C}" type="presOf" srcId="{27A5D890-2D12-4AD6-B678-24F5939954FE}" destId="{35EDA444-060A-4BAA-88CE-BA8A8727D353}" srcOrd="0" destOrd="0" presId="urn:microsoft.com/office/officeart/2018/2/layout/IconLabelDescriptionList"/>
    <dgm:cxn modelId="{6259198C-0DE5-43B0-B288-3B8DD39ADEAC}" type="presParOf" srcId="{35EDA444-060A-4BAA-88CE-BA8A8727D353}" destId="{C133D6E7-A5E5-4070-B98B-6450F22D41DB}" srcOrd="0" destOrd="0" presId="urn:microsoft.com/office/officeart/2018/2/layout/IconLabelDescriptionList"/>
    <dgm:cxn modelId="{DC00B3D9-5352-4E43-B521-CCB6616C8BE8}" type="presParOf" srcId="{C133D6E7-A5E5-4070-B98B-6450F22D41DB}" destId="{6B5E465E-6CBC-49D5-BC36-AE40107F6A42}" srcOrd="0" destOrd="0" presId="urn:microsoft.com/office/officeart/2018/2/layout/IconLabelDescriptionList"/>
    <dgm:cxn modelId="{4B965DBD-F0D2-4346-93E0-FC0FC1A1603F}" type="presParOf" srcId="{C133D6E7-A5E5-4070-B98B-6450F22D41DB}" destId="{41734DBF-6B05-4851-ABCB-8ADC2B597E21}" srcOrd="1" destOrd="0" presId="urn:microsoft.com/office/officeart/2018/2/layout/IconLabelDescriptionList"/>
    <dgm:cxn modelId="{87704DFD-39A1-4D21-8713-041A1D184232}" type="presParOf" srcId="{C133D6E7-A5E5-4070-B98B-6450F22D41DB}" destId="{91554619-24FE-4BC2-B55A-552C3AFCAD16}" srcOrd="2" destOrd="0" presId="urn:microsoft.com/office/officeart/2018/2/layout/IconLabelDescriptionList"/>
    <dgm:cxn modelId="{1027C0BB-E9BA-4F5F-84B4-02E295DA858A}" type="presParOf" srcId="{C133D6E7-A5E5-4070-B98B-6450F22D41DB}" destId="{F86A16AB-52B9-4751-80AA-0A11069E4EDF}" srcOrd="3" destOrd="0" presId="urn:microsoft.com/office/officeart/2018/2/layout/IconLabelDescriptionList"/>
    <dgm:cxn modelId="{00D0AD50-7A3F-461E-B887-B0D1FECA157C}" type="presParOf" srcId="{C133D6E7-A5E5-4070-B98B-6450F22D41DB}" destId="{B5D08B32-E269-4940-8356-2D08F0A417E8}" srcOrd="4" destOrd="0" presId="urn:microsoft.com/office/officeart/2018/2/layout/IconLabelDescriptionList"/>
    <dgm:cxn modelId="{401E5A21-EEA3-4912-B903-355FC4F42B4A}" type="presParOf" srcId="{35EDA444-060A-4BAA-88CE-BA8A8727D353}" destId="{8E901A19-054E-4B6E-B649-9446E60F8FA0}" srcOrd="1" destOrd="0" presId="urn:microsoft.com/office/officeart/2018/2/layout/IconLabelDescriptionList"/>
    <dgm:cxn modelId="{CE918CFE-864F-4AB5-B655-0C964C842A91}" type="presParOf" srcId="{35EDA444-060A-4BAA-88CE-BA8A8727D353}" destId="{72C0D227-56B3-4362-8BDA-5C2B65E57C3E}" srcOrd="2" destOrd="0" presId="urn:microsoft.com/office/officeart/2018/2/layout/IconLabelDescriptionList"/>
    <dgm:cxn modelId="{12DC5332-1684-4279-A28C-9FC9FF780E6E}" type="presParOf" srcId="{72C0D227-56B3-4362-8BDA-5C2B65E57C3E}" destId="{ABBB755A-90EA-4C62-9A25-6225C8F0FC0F}" srcOrd="0" destOrd="0" presId="urn:microsoft.com/office/officeart/2018/2/layout/IconLabelDescriptionList"/>
    <dgm:cxn modelId="{1761AA28-481B-4A51-A7C9-66273D35AB46}" type="presParOf" srcId="{72C0D227-56B3-4362-8BDA-5C2B65E57C3E}" destId="{C93918CA-AFB7-4C44-B4C0-7379841A2F17}" srcOrd="1" destOrd="0" presId="urn:microsoft.com/office/officeart/2018/2/layout/IconLabelDescriptionList"/>
    <dgm:cxn modelId="{3006C484-A280-4F79-B101-58A5A3427EBA}" type="presParOf" srcId="{72C0D227-56B3-4362-8BDA-5C2B65E57C3E}" destId="{787F42E5-C4A3-413F-A889-A399E8037800}" srcOrd="2" destOrd="0" presId="urn:microsoft.com/office/officeart/2018/2/layout/IconLabelDescriptionList"/>
    <dgm:cxn modelId="{312A4B51-815E-4C7D-9F2A-E44A36CA4053}" type="presParOf" srcId="{72C0D227-56B3-4362-8BDA-5C2B65E57C3E}" destId="{74C68CBF-DF23-4012-B0A1-8C9598512823}" srcOrd="3" destOrd="0" presId="urn:microsoft.com/office/officeart/2018/2/layout/IconLabelDescriptionList"/>
    <dgm:cxn modelId="{29DF7D6D-146B-48B4-8D60-0B0D0E49BECA}" type="presParOf" srcId="{72C0D227-56B3-4362-8BDA-5C2B65E57C3E}" destId="{7A99FF70-A175-4668-8C2A-3E96B5C9537A}" srcOrd="4" destOrd="0" presId="urn:microsoft.com/office/officeart/2018/2/layout/IconLabelDescription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C2610A8-206C-4390-8965-B6FD08293E78}"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F622AC95-9E61-4228-9072-893DD4F6B9EE}">
      <dgm:prSet/>
      <dgm:spPr/>
      <dgm:t>
        <a:bodyPr/>
        <a:lstStyle/>
        <a:p>
          <a:r>
            <a:rPr lang="es-AR" baseline="0"/>
            <a:t>La razón es la facultad intelectual que nos permite distinguir lo verdadero de lo falso y lo bueno de lo malo (Descartes, Kant y Hegel).</a:t>
          </a:r>
          <a:endParaRPr lang="en-US"/>
        </a:p>
      </dgm:t>
    </dgm:pt>
    <dgm:pt modelId="{6B36B956-F66E-4FE7-BFBF-56225AFEB75A}" type="parTrans" cxnId="{E1DDA65E-5F47-4B45-8606-7DD614BF76B4}">
      <dgm:prSet/>
      <dgm:spPr/>
      <dgm:t>
        <a:bodyPr/>
        <a:lstStyle/>
        <a:p>
          <a:endParaRPr lang="en-US"/>
        </a:p>
      </dgm:t>
    </dgm:pt>
    <dgm:pt modelId="{DA68DF8D-9007-49E4-BF0E-FF7E7EC0686F}" type="sibTrans" cxnId="{E1DDA65E-5F47-4B45-8606-7DD614BF76B4}">
      <dgm:prSet/>
      <dgm:spPr/>
      <dgm:t>
        <a:bodyPr/>
        <a:lstStyle/>
        <a:p>
          <a:endParaRPr lang="en-US"/>
        </a:p>
      </dgm:t>
    </dgm:pt>
    <dgm:pt modelId="{05131093-643A-4666-94AC-A7F885313706}">
      <dgm:prSet/>
      <dgm:spPr/>
      <dgm:t>
        <a:bodyPr/>
        <a:lstStyle/>
        <a:p>
          <a:r>
            <a:rPr lang="es-AR" baseline="0"/>
            <a:t>Un entendimiento mediocre bien dirigido puede conocer lo verdadero. Hay que seguir reglas (Descartes).</a:t>
          </a:r>
          <a:endParaRPr lang="en-US"/>
        </a:p>
      </dgm:t>
    </dgm:pt>
    <dgm:pt modelId="{E25224D0-67A0-4528-AE0A-4EFE8CE3F3DA}" type="parTrans" cxnId="{0D4352E7-8A9A-456D-849A-D7DF8081C8D8}">
      <dgm:prSet/>
      <dgm:spPr/>
      <dgm:t>
        <a:bodyPr/>
        <a:lstStyle/>
        <a:p>
          <a:endParaRPr lang="en-US"/>
        </a:p>
      </dgm:t>
    </dgm:pt>
    <dgm:pt modelId="{666ABDEA-678E-44DF-B885-818C48E858EB}" type="sibTrans" cxnId="{0D4352E7-8A9A-456D-849A-D7DF8081C8D8}">
      <dgm:prSet/>
      <dgm:spPr/>
      <dgm:t>
        <a:bodyPr/>
        <a:lstStyle/>
        <a:p>
          <a:endParaRPr lang="en-US"/>
        </a:p>
      </dgm:t>
    </dgm:pt>
    <dgm:pt modelId="{80AA2F2C-AA3A-4963-811F-4273170C3B00}">
      <dgm:prSet/>
      <dgm:spPr/>
      <dgm:t>
        <a:bodyPr/>
        <a:lstStyle/>
        <a:p>
          <a:r>
            <a:rPr lang="es-AR" baseline="0"/>
            <a:t>La ciencia moderna será el camino para llegar a la verdad. No importa los objetos de estudio el método es único: Monismo metodológico (Descartes)</a:t>
          </a:r>
          <a:endParaRPr lang="en-US"/>
        </a:p>
      </dgm:t>
    </dgm:pt>
    <dgm:pt modelId="{58DB99AE-40BF-48BF-ADAC-A47B3E366360}" type="parTrans" cxnId="{8227033E-1C80-45CA-913A-05F19C46CCFE}">
      <dgm:prSet/>
      <dgm:spPr/>
      <dgm:t>
        <a:bodyPr/>
        <a:lstStyle/>
        <a:p>
          <a:endParaRPr lang="en-US"/>
        </a:p>
      </dgm:t>
    </dgm:pt>
    <dgm:pt modelId="{C18EBE74-6EAA-425B-8A50-DD472BE94C90}" type="sibTrans" cxnId="{8227033E-1C80-45CA-913A-05F19C46CCFE}">
      <dgm:prSet/>
      <dgm:spPr/>
      <dgm:t>
        <a:bodyPr/>
        <a:lstStyle/>
        <a:p>
          <a:endParaRPr lang="en-US"/>
        </a:p>
      </dgm:t>
    </dgm:pt>
    <dgm:pt modelId="{EEABA6AA-5D02-437D-A203-97FF11D219A2}" type="pres">
      <dgm:prSet presAssocID="{6C2610A8-206C-4390-8965-B6FD08293E78}" presName="root" presStyleCnt="0">
        <dgm:presLayoutVars>
          <dgm:dir/>
          <dgm:resizeHandles val="exact"/>
        </dgm:presLayoutVars>
      </dgm:prSet>
      <dgm:spPr/>
    </dgm:pt>
    <dgm:pt modelId="{432B1D6C-20C0-4D73-8422-5605D1025EB3}" type="pres">
      <dgm:prSet presAssocID="{F622AC95-9E61-4228-9072-893DD4F6B9EE}" presName="compNode" presStyleCnt="0"/>
      <dgm:spPr/>
    </dgm:pt>
    <dgm:pt modelId="{920F6D53-9AF9-417E-BC11-20D84F30AA97}" type="pres">
      <dgm:prSet presAssocID="{F622AC95-9E61-4228-9072-893DD4F6B9EE}" presName="bgRect" presStyleLbl="bgShp" presStyleIdx="0" presStyleCnt="3"/>
      <dgm:spPr/>
    </dgm:pt>
    <dgm:pt modelId="{5B595B3D-DA5D-40E3-8194-9C88BB2E15EC}" type="pres">
      <dgm:prSet presAssocID="{F622AC95-9E61-4228-9072-893DD4F6B9EE}"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arca de verificación"/>
        </a:ext>
      </dgm:extLst>
    </dgm:pt>
    <dgm:pt modelId="{1805E17F-5BD3-4E90-A1A4-B2CCD7C5836C}" type="pres">
      <dgm:prSet presAssocID="{F622AC95-9E61-4228-9072-893DD4F6B9EE}" presName="spaceRect" presStyleCnt="0"/>
      <dgm:spPr/>
    </dgm:pt>
    <dgm:pt modelId="{47B68D67-4EEF-4B15-9ED5-E5255CF4EB66}" type="pres">
      <dgm:prSet presAssocID="{F622AC95-9E61-4228-9072-893DD4F6B9EE}" presName="parTx" presStyleLbl="revTx" presStyleIdx="0" presStyleCnt="3">
        <dgm:presLayoutVars>
          <dgm:chMax val="0"/>
          <dgm:chPref val="0"/>
        </dgm:presLayoutVars>
      </dgm:prSet>
      <dgm:spPr/>
    </dgm:pt>
    <dgm:pt modelId="{49DF9506-872F-43E1-8FBD-5AF3CC1DFC47}" type="pres">
      <dgm:prSet presAssocID="{DA68DF8D-9007-49E4-BF0E-FF7E7EC0686F}" presName="sibTrans" presStyleCnt="0"/>
      <dgm:spPr/>
    </dgm:pt>
    <dgm:pt modelId="{6B938352-E291-4F5E-B8F2-E2D0E2B16950}" type="pres">
      <dgm:prSet presAssocID="{05131093-643A-4666-94AC-A7F885313706}" presName="compNode" presStyleCnt="0"/>
      <dgm:spPr/>
    </dgm:pt>
    <dgm:pt modelId="{1AC59A1D-DBD3-4312-9F0D-0E91EF826972}" type="pres">
      <dgm:prSet presAssocID="{05131093-643A-4666-94AC-A7F885313706}" presName="bgRect" presStyleLbl="bgShp" presStyleIdx="1" presStyleCnt="3"/>
      <dgm:spPr/>
    </dgm:pt>
    <dgm:pt modelId="{F711E520-9C6C-46FB-83F2-17DD48D57228}" type="pres">
      <dgm:prSet presAssocID="{05131093-643A-4666-94AC-A7F885313706}"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Riñones"/>
        </a:ext>
      </dgm:extLst>
    </dgm:pt>
    <dgm:pt modelId="{FB236459-DF5F-465C-B44E-2B0BD6742330}" type="pres">
      <dgm:prSet presAssocID="{05131093-643A-4666-94AC-A7F885313706}" presName="spaceRect" presStyleCnt="0"/>
      <dgm:spPr/>
    </dgm:pt>
    <dgm:pt modelId="{7C88181E-D377-41F5-AD42-43D0CF48AE78}" type="pres">
      <dgm:prSet presAssocID="{05131093-643A-4666-94AC-A7F885313706}" presName="parTx" presStyleLbl="revTx" presStyleIdx="1" presStyleCnt="3">
        <dgm:presLayoutVars>
          <dgm:chMax val="0"/>
          <dgm:chPref val="0"/>
        </dgm:presLayoutVars>
      </dgm:prSet>
      <dgm:spPr/>
    </dgm:pt>
    <dgm:pt modelId="{729EC75C-5809-4227-85B4-7793A4D50290}" type="pres">
      <dgm:prSet presAssocID="{666ABDEA-678E-44DF-B885-818C48E858EB}" presName="sibTrans" presStyleCnt="0"/>
      <dgm:spPr/>
    </dgm:pt>
    <dgm:pt modelId="{D2159241-F99E-4E92-9522-31A3847F5B65}" type="pres">
      <dgm:prSet presAssocID="{80AA2F2C-AA3A-4963-811F-4273170C3B00}" presName="compNode" presStyleCnt="0"/>
      <dgm:spPr/>
    </dgm:pt>
    <dgm:pt modelId="{38AA7531-BBF3-483A-98C2-0DC2685CAD4E}" type="pres">
      <dgm:prSet presAssocID="{80AA2F2C-AA3A-4963-811F-4273170C3B00}" presName="bgRect" presStyleLbl="bgShp" presStyleIdx="2" presStyleCnt="3"/>
      <dgm:spPr/>
    </dgm:pt>
    <dgm:pt modelId="{6000670F-B551-494F-9C19-E2DE57EEAC33}" type="pres">
      <dgm:prSet presAssocID="{80AA2F2C-AA3A-4963-811F-4273170C3B00}"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oche"/>
        </a:ext>
      </dgm:extLst>
    </dgm:pt>
    <dgm:pt modelId="{0979837B-2CC4-42AC-B7F1-B987F0E37900}" type="pres">
      <dgm:prSet presAssocID="{80AA2F2C-AA3A-4963-811F-4273170C3B00}" presName="spaceRect" presStyleCnt="0"/>
      <dgm:spPr/>
    </dgm:pt>
    <dgm:pt modelId="{7307656B-3DB6-4D01-A43D-EC9B0AE406A0}" type="pres">
      <dgm:prSet presAssocID="{80AA2F2C-AA3A-4963-811F-4273170C3B00}" presName="parTx" presStyleLbl="revTx" presStyleIdx="2" presStyleCnt="3">
        <dgm:presLayoutVars>
          <dgm:chMax val="0"/>
          <dgm:chPref val="0"/>
        </dgm:presLayoutVars>
      </dgm:prSet>
      <dgm:spPr/>
    </dgm:pt>
  </dgm:ptLst>
  <dgm:cxnLst>
    <dgm:cxn modelId="{8227033E-1C80-45CA-913A-05F19C46CCFE}" srcId="{6C2610A8-206C-4390-8965-B6FD08293E78}" destId="{80AA2F2C-AA3A-4963-811F-4273170C3B00}" srcOrd="2" destOrd="0" parTransId="{58DB99AE-40BF-48BF-ADAC-A47B3E366360}" sibTransId="{C18EBE74-6EAA-425B-8A50-DD472BE94C90}"/>
    <dgm:cxn modelId="{E1DDA65E-5F47-4B45-8606-7DD614BF76B4}" srcId="{6C2610A8-206C-4390-8965-B6FD08293E78}" destId="{F622AC95-9E61-4228-9072-893DD4F6B9EE}" srcOrd="0" destOrd="0" parTransId="{6B36B956-F66E-4FE7-BFBF-56225AFEB75A}" sibTransId="{DA68DF8D-9007-49E4-BF0E-FF7E7EC0686F}"/>
    <dgm:cxn modelId="{6E021F53-6120-4EA0-AE41-A85726564DEF}" type="presOf" srcId="{6C2610A8-206C-4390-8965-B6FD08293E78}" destId="{EEABA6AA-5D02-437D-A203-97FF11D219A2}" srcOrd="0" destOrd="0" presId="urn:microsoft.com/office/officeart/2018/2/layout/IconVerticalSolidList"/>
    <dgm:cxn modelId="{94450AA1-EBCF-456F-BAB5-BF4349C6CE8A}" type="presOf" srcId="{F622AC95-9E61-4228-9072-893DD4F6B9EE}" destId="{47B68D67-4EEF-4B15-9ED5-E5255CF4EB66}" srcOrd="0" destOrd="0" presId="urn:microsoft.com/office/officeart/2018/2/layout/IconVerticalSolidList"/>
    <dgm:cxn modelId="{349926A4-9A96-4CC9-B958-F2073B62E6F4}" type="presOf" srcId="{80AA2F2C-AA3A-4963-811F-4273170C3B00}" destId="{7307656B-3DB6-4D01-A43D-EC9B0AE406A0}" srcOrd="0" destOrd="0" presId="urn:microsoft.com/office/officeart/2018/2/layout/IconVerticalSolidList"/>
    <dgm:cxn modelId="{FC88B0AA-A479-4524-86C7-EB3D201FF4B6}" type="presOf" srcId="{05131093-643A-4666-94AC-A7F885313706}" destId="{7C88181E-D377-41F5-AD42-43D0CF48AE78}" srcOrd="0" destOrd="0" presId="urn:microsoft.com/office/officeart/2018/2/layout/IconVerticalSolidList"/>
    <dgm:cxn modelId="{0D4352E7-8A9A-456D-849A-D7DF8081C8D8}" srcId="{6C2610A8-206C-4390-8965-B6FD08293E78}" destId="{05131093-643A-4666-94AC-A7F885313706}" srcOrd="1" destOrd="0" parTransId="{E25224D0-67A0-4528-AE0A-4EFE8CE3F3DA}" sibTransId="{666ABDEA-678E-44DF-B885-818C48E858EB}"/>
    <dgm:cxn modelId="{BA4C8ED6-BC3B-4870-8DDC-095692527D6F}" type="presParOf" srcId="{EEABA6AA-5D02-437D-A203-97FF11D219A2}" destId="{432B1D6C-20C0-4D73-8422-5605D1025EB3}" srcOrd="0" destOrd="0" presId="urn:microsoft.com/office/officeart/2018/2/layout/IconVerticalSolidList"/>
    <dgm:cxn modelId="{A357D22A-B06F-4BDA-A1EA-42838C0C0F90}" type="presParOf" srcId="{432B1D6C-20C0-4D73-8422-5605D1025EB3}" destId="{920F6D53-9AF9-417E-BC11-20D84F30AA97}" srcOrd="0" destOrd="0" presId="urn:microsoft.com/office/officeart/2018/2/layout/IconVerticalSolidList"/>
    <dgm:cxn modelId="{F567581F-915F-42B9-B041-015202A8C006}" type="presParOf" srcId="{432B1D6C-20C0-4D73-8422-5605D1025EB3}" destId="{5B595B3D-DA5D-40E3-8194-9C88BB2E15EC}" srcOrd="1" destOrd="0" presId="urn:microsoft.com/office/officeart/2018/2/layout/IconVerticalSolidList"/>
    <dgm:cxn modelId="{1044BBB7-74D4-4B0D-A822-C69943D596EB}" type="presParOf" srcId="{432B1D6C-20C0-4D73-8422-5605D1025EB3}" destId="{1805E17F-5BD3-4E90-A1A4-B2CCD7C5836C}" srcOrd="2" destOrd="0" presId="urn:microsoft.com/office/officeart/2018/2/layout/IconVerticalSolidList"/>
    <dgm:cxn modelId="{D9E89888-B377-4CB4-AD48-202CC7C8C141}" type="presParOf" srcId="{432B1D6C-20C0-4D73-8422-5605D1025EB3}" destId="{47B68D67-4EEF-4B15-9ED5-E5255CF4EB66}" srcOrd="3" destOrd="0" presId="urn:microsoft.com/office/officeart/2018/2/layout/IconVerticalSolidList"/>
    <dgm:cxn modelId="{C94DB319-8015-4C58-96E4-B20AEBB91A51}" type="presParOf" srcId="{EEABA6AA-5D02-437D-A203-97FF11D219A2}" destId="{49DF9506-872F-43E1-8FBD-5AF3CC1DFC47}" srcOrd="1" destOrd="0" presId="urn:microsoft.com/office/officeart/2018/2/layout/IconVerticalSolidList"/>
    <dgm:cxn modelId="{06826CBA-9DCF-4261-B58F-4BE9DAF09D23}" type="presParOf" srcId="{EEABA6AA-5D02-437D-A203-97FF11D219A2}" destId="{6B938352-E291-4F5E-B8F2-E2D0E2B16950}" srcOrd="2" destOrd="0" presId="urn:microsoft.com/office/officeart/2018/2/layout/IconVerticalSolidList"/>
    <dgm:cxn modelId="{E3493D8F-EC42-4D83-86DD-8F3936E5AEB9}" type="presParOf" srcId="{6B938352-E291-4F5E-B8F2-E2D0E2B16950}" destId="{1AC59A1D-DBD3-4312-9F0D-0E91EF826972}" srcOrd="0" destOrd="0" presId="urn:microsoft.com/office/officeart/2018/2/layout/IconVerticalSolidList"/>
    <dgm:cxn modelId="{5512756A-4D4F-4680-A8D0-9B4A0E2210D3}" type="presParOf" srcId="{6B938352-E291-4F5E-B8F2-E2D0E2B16950}" destId="{F711E520-9C6C-46FB-83F2-17DD48D57228}" srcOrd="1" destOrd="0" presId="urn:microsoft.com/office/officeart/2018/2/layout/IconVerticalSolidList"/>
    <dgm:cxn modelId="{75707210-50A2-48FE-98C4-018D5050EC56}" type="presParOf" srcId="{6B938352-E291-4F5E-B8F2-E2D0E2B16950}" destId="{FB236459-DF5F-465C-B44E-2B0BD6742330}" srcOrd="2" destOrd="0" presId="urn:microsoft.com/office/officeart/2018/2/layout/IconVerticalSolidList"/>
    <dgm:cxn modelId="{495897C7-3629-4B64-B1EA-CE4CBCDD3751}" type="presParOf" srcId="{6B938352-E291-4F5E-B8F2-E2D0E2B16950}" destId="{7C88181E-D377-41F5-AD42-43D0CF48AE78}" srcOrd="3" destOrd="0" presId="urn:microsoft.com/office/officeart/2018/2/layout/IconVerticalSolidList"/>
    <dgm:cxn modelId="{DE9D69A4-47A4-4065-A6D1-BD5DBEBF87AD}" type="presParOf" srcId="{EEABA6AA-5D02-437D-A203-97FF11D219A2}" destId="{729EC75C-5809-4227-85B4-7793A4D50290}" srcOrd="3" destOrd="0" presId="urn:microsoft.com/office/officeart/2018/2/layout/IconVerticalSolidList"/>
    <dgm:cxn modelId="{E6CB1ED9-FC94-4220-A1CF-A8E5FA9B0075}" type="presParOf" srcId="{EEABA6AA-5D02-437D-A203-97FF11D219A2}" destId="{D2159241-F99E-4E92-9522-31A3847F5B65}" srcOrd="4" destOrd="0" presId="urn:microsoft.com/office/officeart/2018/2/layout/IconVerticalSolidList"/>
    <dgm:cxn modelId="{C99ABDE1-C33F-4DF7-ABF4-94C6597B7917}" type="presParOf" srcId="{D2159241-F99E-4E92-9522-31A3847F5B65}" destId="{38AA7531-BBF3-483A-98C2-0DC2685CAD4E}" srcOrd="0" destOrd="0" presId="urn:microsoft.com/office/officeart/2018/2/layout/IconVerticalSolidList"/>
    <dgm:cxn modelId="{88DD711D-458B-4A2B-B4F2-AFF5873788AA}" type="presParOf" srcId="{D2159241-F99E-4E92-9522-31A3847F5B65}" destId="{6000670F-B551-494F-9C19-E2DE57EEAC33}" srcOrd="1" destOrd="0" presId="urn:microsoft.com/office/officeart/2018/2/layout/IconVerticalSolidList"/>
    <dgm:cxn modelId="{6660ED43-4E97-45A0-9ECB-7C43A1804FFF}" type="presParOf" srcId="{D2159241-F99E-4E92-9522-31A3847F5B65}" destId="{0979837B-2CC4-42AC-B7F1-B987F0E37900}" srcOrd="2" destOrd="0" presId="urn:microsoft.com/office/officeart/2018/2/layout/IconVerticalSolidList"/>
    <dgm:cxn modelId="{A95EA0FE-1D5F-4FA4-815E-3AD43598F9A9}" type="presParOf" srcId="{D2159241-F99E-4E92-9522-31A3847F5B65}" destId="{7307656B-3DB6-4D01-A43D-EC9B0AE406A0}"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6F193F1-EEEE-40C1-9615-97A81F8D54C9}" type="doc">
      <dgm:prSet loTypeId="urn:microsoft.com/office/officeart/2018/2/layout/IconLabelList" loCatId="icon" qsTypeId="urn:microsoft.com/office/officeart/2005/8/quickstyle/simple1" qsCatId="simple" csTypeId="urn:microsoft.com/office/officeart/2018/5/colors/Iconchunking_neutralbg_accent1_2" csCatId="accent1" phldr="1"/>
      <dgm:spPr/>
      <dgm:t>
        <a:bodyPr/>
        <a:lstStyle/>
        <a:p>
          <a:endParaRPr lang="en-US"/>
        </a:p>
      </dgm:t>
    </dgm:pt>
    <dgm:pt modelId="{4DD428B5-A53A-4C50-BF8B-CC3C10A14748}">
      <dgm:prSet/>
      <dgm:spPr/>
      <dgm:t>
        <a:bodyPr/>
        <a:lstStyle/>
        <a:p>
          <a:r>
            <a:rPr lang="es-AR"/>
            <a:t>Los prejuicios.</a:t>
          </a:r>
          <a:endParaRPr lang="en-US"/>
        </a:p>
      </dgm:t>
    </dgm:pt>
    <dgm:pt modelId="{D3F6191D-F349-4794-8845-6154BF384AA0}" type="parTrans" cxnId="{305A69F5-0872-4F80-A010-70AC349E70C5}">
      <dgm:prSet/>
      <dgm:spPr/>
      <dgm:t>
        <a:bodyPr/>
        <a:lstStyle/>
        <a:p>
          <a:endParaRPr lang="en-US"/>
        </a:p>
      </dgm:t>
    </dgm:pt>
    <dgm:pt modelId="{24BDD3FE-2C81-4941-B3FA-AFE674E23A4A}" type="sibTrans" cxnId="{305A69F5-0872-4F80-A010-70AC349E70C5}">
      <dgm:prSet/>
      <dgm:spPr/>
      <dgm:t>
        <a:bodyPr/>
        <a:lstStyle/>
        <a:p>
          <a:endParaRPr lang="en-US"/>
        </a:p>
      </dgm:t>
    </dgm:pt>
    <dgm:pt modelId="{3A4B416C-3AF8-4027-8559-AD6CFB599AF6}">
      <dgm:prSet/>
      <dgm:spPr/>
      <dgm:t>
        <a:bodyPr/>
        <a:lstStyle/>
        <a:p>
          <a:r>
            <a:rPr lang="es-AR"/>
            <a:t>La superstición.</a:t>
          </a:r>
          <a:endParaRPr lang="en-US"/>
        </a:p>
      </dgm:t>
    </dgm:pt>
    <dgm:pt modelId="{684B8501-193B-4654-86D5-67EDFB1134F6}" type="parTrans" cxnId="{BA02565F-6CEC-4507-B4C2-563D33D2778F}">
      <dgm:prSet/>
      <dgm:spPr/>
      <dgm:t>
        <a:bodyPr/>
        <a:lstStyle/>
        <a:p>
          <a:endParaRPr lang="en-US"/>
        </a:p>
      </dgm:t>
    </dgm:pt>
    <dgm:pt modelId="{AA709A17-CD91-41D5-AA86-DBF921DDCA2F}" type="sibTrans" cxnId="{BA02565F-6CEC-4507-B4C2-563D33D2778F}">
      <dgm:prSet/>
      <dgm:spPr/>
      <dgm:t>
        <a:bodyPr/>
        <a:lstStyle/>
        <a:p>
          <a:endParaRPr lang="en-US"/>
        </a:p>
      </dgm:t>
    </dgm:pt>
    <dgm:pt modelId="{28C3DA66-A8A4-420F-BEDF-FD4E08EE9835}">
      <dgm:prSet/>
      <dgm:spPr/>
      <dgm:t>
        <a:bodyPr/>
        <a:lstStyle/>
        <a:p>
          <a:r>
            <a:rPr lang="es-AR"/>
            <a:t>El principio de autoridad. El modelo hegemónico de conocimiento estaba determinado en esta época por La Escolástica (siglo XIII al siglo XVI): fusión de la filosofía de Aristóteles “el filósofo” y las doctrinas de la Iglesia católica.</a:t>
          </a:r>
          <a:endParaRPr lang="en-US"/>
        </a:p>
      </dgm:t>
    </dgm:pt>
    <dgm:pt modelId="{F520BD65-8975-4BAA-95F3-95ABB0C04985}" type="parTrans" cxnId="{2749B190-591A-4D3A-B879-AE2EC005DDA1}">
      <dgm:prSet/>
      <dgm:spPr/>
      <dgm:t>
        <a:bodyPr/>
        <a:lstStyle/>
        <a:p>
          <a:endParaRPr lang="en-US"/>
        </a:p>
      </dgm:t>
    </dgm:pt>
    <dgm:pt modelId="{6FF1499E-4CB0-41C0-8027-0D0C2C68A519}" type="sibTrans" cxnId="{2749B190-591A-4D3A-B879-AE2EC005DDA1}">
      <dgm:prSet/>
      <dgm:spPr/>
      <dgm:t>
        <a:bodyPr/>
        <a:lstStyle/>
        <a:p>
          <a:endParaRPr lang="en-US"/>
        </a:p>
      </dgm:t>
    </dgm:pt>
    <dgm:pt modelId="{50CF4681-90D3-4A98-BBAF-2BC966DCDF2D}" type="pres">
      <dgm:prSet presAssocID="{B6F193F1-EEEE-40C1-9615-97A81F8D54C9}" presName="root" presStyleCnt="0">
        <dgm:presLayoutVars>
          <dgm:dir/>
          <dgm:resizeHandles val="exact"/>
        </dgm:presLayoutVars>
      </dgm:prSet>
      <dgm:spPr/>
    </dgm:pt>
    <dgm:pt modelId="{59B21967-BCCD-4315-82E2-53D2E2B30395}" type="pres">
      <dgm:prSet presAssocID="{4DD428B5-A53A-4C50-BF8B-CC3C10A14748}" presName="compNode" presStyleCnt="0"/>
      <dgm:spPr/>
    </dgm:pt>
    <dgm:pt modelId="{B29F17DF-9102-4560-8902-376B08103791}" type="pres">
      <dgm:prSet presAssocID="{4DD428B5-A53A-4C50-BF8B-CC3C10A14748}"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rupo"/>
        </a:ext>
      </dgm:extLst>
    </dgm:pt>
    <dgm:pt modelId="{91131F03-B82F-4EF1-9371-19C97EEEF47E}" type="pres">
      <dgm:prSet presAssocID="{4DD428B5-A53A-4C50-BF8B-CC3C10A14748}" presName="spaceRect" presStyleCnt="0"/>
      <dgm:spPr/>
    </dgm:pt>
    <dgm:pt modelId="{6D9F1710-BE7A-4743-B3FB-5FA79D9F1662}" type="pres">
      <dgm:prSet presAssocID="{4DD428B5-A53A-4C50-BF8B-CC3C10A14748}" presName="textRect" presStyleLbl="revTx" presStyleIdx="0" presStyleCnt="3">
        <dgm:presLayoutVars>
          <dgm:chMax val="1"/>
          <dgm:chPref val="1"/>
        </dgm:presLayoutVars>
      </dgm:prSet>
      <dgm:spPr/>
    </dgm:pt>
    <dgm:pt modelId="{A4457068-7215-4B77-BF8C-6F46872B9406}" type="pres">
      <dgm:prSet presAssocID="{24BDD3FE-2C81-4941-B3FA-AFE674E23A4A}" presName="sibTrans" presStyleCnt="0"/>
      <dgm:spPr/>
    </dgm:pt>
    <dgm:pt modelId="{7E07349E-C85E-4536-8733-0FA26E499B94}" type="pres">
      <dgm:prSet presAssocID="{3A4B416C-3AF8-4027-8559-AD6CFB599AF6}" presName="compNode" presStyleCnt="0"/>
      <dgm:spPr/>
    </dgm:pt>
    <dgm:pt modelId="{F6912A25-BE82-41EA-A2EE-6AED42032148}" type="pres">
      <dgm:prSet presAssocID="{3A4B416C-3AF8-4027-8559-AD6CFB599AF6}"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esert scene"/>
        </a:ext>
      </dgm:extLst>
    </dgm:pt>
    <dgm:pt modelId="{D78509AB-9853-41EB-B4F5-1D952FACC18E}" type="pres">
      <dgm:prSet presAssocID="{3A4B416C-3AF8-4027-8559-AD6CFB599AF6}" presName="spaceRect" presStyleCnt="0"/>
      <dgm:spPr/>
    </dgm:pt>
    <dgm:pt modelId="{F4D3AA01-6DC2-4110-856F-0984CFED51D2}" type="pres">
      <dgm:prSet presAssocID="{3A4B416C-3AF8-4027-8559-AD6CFB599AF6}" presName="textRect" presStyleLbl="revTx" presStyleIdx="1" presStyleCnt="3">
        <dgm:presLayoutVars>
          <dgm:chMax val="1"/>
          <dgm:chPref val="1"/>
        </dgm:presLayoutVars>
      </dgm:prSet>
      <dgm:spPr/>
    </dgm:pt>
    <dgm:pt modelId="{D29D92CB-77D6-4D8B-AFE2-0DF427771E98}" type="pres">
      <dgm:prSet presAssocID="{AA709A17-CD91-41D5-AA86-DBF921DDCA2F}" presName="sibTrans" presStyleCnt="0"/>
      <dgm:spPr/>
    </dgm:pt>
    <dgm:pt modelId="{12802687-B1C5-422E-BAEC-9A13EF5A4266}" type="pres">
      <dgm:prSet presAssocID="{28C3DA66-A8A4-420F-BEDF-FD4E08EE9835}" presName="compNode" presStyleCnt="0"/>
      <dgm:spPr/>
    </dgm:pt>
    <dgm:pt modelId="{736E6A8D-846C-4783-B1B9-985BC771DACF}" type="pres">
      <dgm:prSet presAssocID="{28C3DA66-A8A4-420F-BEDF-FD4E08EE9835}"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astle scene"/>
        </a:ext>
      </dgm:extLst>
    </dgm:pt>
    <dgm:pt modelId="{CC7E5F04-CD74-4554-A981-A2DDEC15AA18}" type="pres">
      <dgm:prSet presAssocID="{28C3DA66-A8A4-420F-BEDF-FD4E08EE9835}" presName="spaceRect" presStyleCnt="0"/>
      <dgm:spPr/>
    </dgm:pt>
    <dgm:pt modelId="{227408BD-4C01-49F2-AA01-580E2454AE80}" type="pres">
      <dgm:prSet presAssocID="{28C3DA66-A8A4-420F-BEDF-FD4E08EE9835}" presName="textRect" presStyleLbl="revTx" presStyleIdx="2" presStyleCnt="3">
        <dgm:presLayoutVars>
          <dgm:chMax val="1"/>
          <dgm:chPref val="1"/>
        </dgm:presLayoutVars>
      </dgm:prSet>
      <dgm:spPr/>
    </dgm:pt>
  </dgm:ptLst>
  <dgm:cxnLst>
    <dgm:cxn modelId="{8BC6C22D-8495-47C7-917C-46E601276675}" type="presOf" srcId="{4DD428B5-A53A-4C50-BF8B-CC3C10A14748}" destId="{6D9F1710-BE7A-4743-B3FB-5FA79D9F1662}" srcOrd="0" destOrd="0" presId="urn:microsoft.com/office/officeart/2018/2/layout/IconLabelList"/>
    <dgm:cxn modelId="{BA02565F-6CEC-4507-B4C2-563D33D2778F}" srcId="{B6F193F1-EEEE-40C1-9615-97A81F8D54C9}" destId="{3A4B416C-3AF8-4027-8559-AD6CFB599AF6}" srcOrd="1" destOrd="0" parTransId="{684B8501-193B-4654-86D5-67EDFB1134F6}" sibTransId="{AA709A17-CD91-41D5-AA86-DBF921DDCA2F}"/>
    <dgm:cxn modelId="{DFA52474-02AD-4AE0-A983-85C6FD10289F}" type="presOf" srcId="{B6F193F1-EEEE-40C1-9615-97A81F8D54C9}" destId="{50CF4681-90D3-4A98-BBAF-2BC966DCDF2D}" srcOrd="0" destOrd="0" presId="urn:microsoft.com/office/officeart/2018/2/layout/IconLabelList"/>
    <dgm:cxn modelId="{5D86C975-8D55-4794-B0A3-5833D0DCFAB2}" type="presOf" srcId="{3A4B416C-3AF8-4027-8559-AD6CFB599AF6}" destId="{F4D3AA01-6DC2-4110-856F-0984CFED51D2}" srcOrd="0" destOrd="0" presId="urn:microsoft.com/office/officeart/2018/2/layout/IconLabelList"/>
    <dgm:cxn modelId="{2749B190-591A-4D3A-B879-AE2EC005DDA1}" srcId="{B6F193F1-EEEE-40C1-9615-97A81F8D54C9}" destId="{28C3DA66-A8A4-420F-BEDF-FD4E08EE9835}" srcOrd="2" destOrd="0" parTransId="{F520BD65-8975-4BAA-95F3-95ABB0C04985}" sibTransId="{6FF1499E-4CB0-41C0-8027-0D0C2C68A519}"/>
    <dgm:cxn modelId="{FAF7A7C5-69F1-49D4-8D73-5B6D8D1C3C8A}" type="presOf" srcId="{28C3DA66-A8A4-420F-BEDF-FD4E08EE9835}" destId="{227408BD-4C01-49F2-AA01-580E2454AE80}" srcOrd="0" destOrd="0" presId="urn:microsoft.com/office/officeart/2018/2/layout/IconLabelList"/>
    <dgm:cxn modelId="{305A69F5-0872-4F80-A010-70AC349E70C5}" srcId="{B6F193F1-EEEE-40C1-9615-97A81F8D54C9}" destId="{4DD428B5-A53A-4C50-BF8B-CC3C10A14748}" srcOrd="0" destOrd="0" parTransId="{D3F6191D-F349-4794-8845-6154BF384AA0}" sibTransId="{24BDD3FE-2C81-4941-B3FA-AFE674E23A4A}"/>
    <dgm:cxn modelId="{599A7279-BD0B-4CE0-B2AF-6C3DC3559D92}" type="presParOf" srcId="{50CF4681-90D3-4A98-BBAF-2BC966DCDF2D}" destId="{59B21967-BCCD-4315-82E2-53D2E2B30395}" srcOrd="0" destOrd="0" presId="urn:microsoft.com/office/officeart/2018/2/layout/IconLabelList"/>
    <dgm:cxn modelId="{41586C9D-2DAE-47CE-9423-57329D307071}" type="presParOf" srcId="{59B21967-BCCD-4315-82E2-53D2E2B30395}" destId="{B29F17DF-9102-4560-8902-376B08103791}" srcOrd="0" destOrd="0" presId="urn:microsoft.com/office/officeart/2018/2/layout/IconLabelList"/>
    <dgm:cxn modelId="{60FB3363-3AE1-475F-93A0-50782562CF27}" type="presParOf" srcId="{59B21967-BCCD-4315-82E2-53D2E2B30395}" destId="{91131F03-B82F-4EF1-9371-19C97EEEF47E}" srcOrd="1" destOrd="0" presId="urn:microsoft.com/office/officeart/2018/2/layout/IconLabelList"/>
    <dgm:cxn modelId="{7B0777B0-0D92-4455-85ED-46A368C22D81}" type="presParOf" srcId="{59B21967-BCCD-4315-82E2-53D2E2B30395}" destId="{6D9F1710-BE7A-4743-B3FB-5FA79D9F1662}" srcOrd="2" destOrd="0" presId="urn:microsoft.com/office/officeart/2018/2/layout/IconLabelList"/>
    <dgm:cxn modelId="{493D8143-F9B7-435E-89F7-9085FFC67D38}" type="presParOf" srcId="{50CF4681-90D3-4A98-BBAF-2BC966DCDF2D}" destId="{A4457068-7215-4B77-BF8C-6F46872B9406}" srcOrd="1" destOrd="0" presId="urn:microsoft.com/office/officeart/2018/2/layout/IconLabelList"/>
    <dgm:cxn modelId="{5F1852CE-4655-459B-A000-69C447B85DA2}" type="presParOf" srcId="{50CF4681-90D3-4A98-BBAF-2BC966DCDF2D}" destId="{7E07349E-C85E-4536-8733-0FA26E499B94}" srcOrd="2" destOrd="0" presId="urn:microsoft.com/office/officeart/2018/2/layout/IconLabelList"/>
    <dgm:cxn modelId="{371B7C10-9475-4454-AA3F-E7B063B41A0C}" type="presParOf" srcId="{7E07349E-C85E-4536-8733-0FA26E499B94}" destId="{F6912A25-BE82-41EA-A2EE-6AED42032148}" srcOrd="0" destOrd="0" presId="urn:microsoft.com/office/officeart/2018/2/layout/IconLabelList"/>
    <dgm:cxn modelId="{5C05A0AC-6ADC-4A65-A57A-B50F3A613069}" type="presParOf" srcId="{7E07349E-C85E-4536-8733-0FA26E499B94}" destId="{D78509AB-9853-41EB-B4F5-1D952FACC18E}" srcOrd="1" destOrd="0" presId="urn:microsoft.com/office/officeart/2018/2/layout/IconLabelList"/>
    <dgm:cxn modelId="{76D66222-10A1-477C-8089-F1FB76890BB0}" type="presParOf" srcId="{7E07349E-C85E-4536-8733-0FA26E499B94}" destId="{F4D3AA01-6DC2-4110-856F-0984CFED51D2}" srcOrd="2" destOrd="0" presId="urn:microsoft.com/office/officeart/2018/2/layout/IconLabelList"/>
    <dgm:cxn modelId="{B9D8DD2C-8B1F-4AF9-94D3-326C63CC6DFE}" type="presParOf" srcId="{50CF4681-90D3-4A98-BBAF-2BC966DCDF2D}" destId="{D29D92CB-77D6-4D8B-AFE2-0DF427771E98}" srcOrd="3" destOrd="0" presId="urn:microsoft.com/office/officeart/2018/2/layout/IconLabelList"/>
    <dgm:cxn modelId="{8B0942B3-A1DA-486C-AC9D-5B7BC220CF25}" type="presParOf" srcId="{50CF4681-90D3-4A98-BBAF-2BC966DCDF2D}" destId="{12802687-B1C5-422E-BAEC-9A13EF5A4266}" srcOrd="4" destOrd="0" presId="urn:microsoft.com/office/officeart/2018/2/layout/IconLabelList"/>
    <dgm:cxn modelId="{4E05ABC5-5AD7-43CD-8FAC-75975F225E04}" type="presParOf" srcId="{12802687-B1C5-422E-BAEC-9A13EF5A4266}" destId="{736E6A8D-846C-4783-B1B9-985BC771DACF}" srcOrd="0" destOrd="0" presId="urn:microsoft.com/office/officeart/2018/2/layout/IconLabelList"/>
    <dgm:cxn modelId="{864F5BBD-4F34-4AA0-8E84-7332EC9967B2}" type="presParOf" srcId="{12802687-B1C5-422E-BAEC-9A13EF5A4266}" destId="{CC7E5F04-CD74-4554-A981-A2DDEC15AA18}" srcOrd="1" destOrd="0" presId="urn:microsoft.com/office/officeart/2018/2/layout/IconLabelList"/>
    <dgm:cxn modelId="{1E6509F5-3AFA-49D4-A3F8-FD1CAAE63F49}" type="presParOf" srcId="{12802687-B1C5-422E-BAEC-9A13EF5A4266}" destId="{227408BD-4C01-49F2-AA01-580E2454AE80}" srcOrd="2" destOrd="0" presId="urn:microsoft.com/office/officeart/2018/2/layout/Icon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6D37A45-53EA-43B1-9285-8B5593F8A75D}" type="doc">
      <dgm:prSet loTypeId="urn:microsoft.com/office/officeart/2005/8/layout/hierarchy1" loCatId="hierarchy" qsTypeId="urn:microsoft.com/office/officeart/2005/8/quickstyle/simple1" qsCatId="simple" csTypeId="urn:microsoft.com/office/officeart/2005/8/colors/colorful1" csCatId="colorful"/>
      <dgm:spPr/>
      <dgm:t>
        <a:bodyPr/>
        <a:lstStyle/>
        <a:p>
          <a:endParaRPr lang="en-US"/>
        </a:p>
      </dgm:t>
    </dgm:pt>
    <dgm:pt modelId="{EC57455D-9711-4127-BAC7-E26C87257435}">
      <dgm:prSet custT="1"/>
      <dgm:spPr/>
      <dgm:t>
        <a:bodyPr/>
        <a:lstStyle/>
        <a:p>
          <a:r>
            <a:rPr lang="es-AR" sz="2000" dirty="0"/>
            <a:t>Evidencia</a:t>
          </a:r>
          <a:endParaRPr lang="en-US" sz="2000" dirty="0"/>
        </a:p>
      </dgm:t>
    </dgm:pt>
    <dgm:pt modelId="{A0D9DBB9-8C07-40A7-91BD-BF939BB477D5}" type="parTrans" cxnId="{B51921FA-7A99-4729-AAD7-18CDB926ED7C}">
      <dgm:prSet/>
      <dgm:spPr/>
      <dgm:t>
        <a:bodyPr/>
        <a:lstStyle/>
        <a:p>
          <a:endParaRPr lang="en-US"/>
        </a:p>
      </dgm:t>
    </dgm:pt>
    <dgm:pt modelId="{74580503-0AC2-485D-BB4C-16B6079E57E1}" type="sibTrans" cxnId="{B51921FA-7A99-4729-AAD7-18CDB926ED7C}">
      <dgm:prSet/>
      <dgm:spPr/>
      <dgm:t>
        <a:bodyPr/>
        <a:lstStyle/>
        <a:p>
          <a:endParaRPr lang="en-US"/>
        </a:p>
      </dgm:t>
    </dgm:pt>
    <dgm:pt modelId="{C6A501ED-8BED-4E18-A2E7-0E768D1E4F9A}">
      <dgm:prSet custT="1"/>
      <dgm:spPr/>
      <dgm:t>
        <a:bodyPr/>
        <a:lstStyle/>
        <a:p>
          <a:r>
            <a:rPr lang="es-AR" sz="2000" dirty="0"/>
            <a:t>Análisis</a:t>
          </a:r>
          <a:endParaRPr lang="en-US" sz="2000" dirty="0"/>
        </a:p>
      </dgm:t>
    </dgm:pt>
    <dgm:pt modelId="{5FC14920-B8B6-4588-B9BC-12985EB25311}" type="parTrans" cxnId="{8E392658-539B-4FE7-AE00-8BE446A33237}">
      <dgm:prSet/>
      <dgm:spPr/>
      <dgm:t>
        <a:bodyPr/>
        <a:lstStyle/>
        <a:p>
          <a:endParaRPr lang="en-US"/>
        </a:p>
      </dgm:t>
    </dgm:pt>
    <dgm:pt modelId="{03F1FB0D-81C9-4308-8F6A-DF2E4DBE0E4A}" type="sibTrans" cxnId="{8E392658-539B-4FE7-AE00-8BE446A33237}">
      <dgm:prSet/>
      <dgm:spPr/>
      <dgm:t>
        <a:bodyPr/>
        <a:lstStyle/>
        <a:p>
          <a:endParaRPr lang="en-US"/>
        </a:p>
      </dgm:t>
    </dgm:pt>
    <dgm:pt modelId="{346DAE42-56A8-485F-8DAB-5B0191E5A98D}">
      <dgm:prSet custT="1"/>
      <dgm:spPr/>
      <dgm:t>
        <a:bodyPr/>
        <a:lstStyle/>
        <a:p>
          <a:r>
            <a:rPr lang="es-AR" sz="2000" dirty="0"/>
            <a:t>Síntesis</a:t>
          </a:r>
          <a:endParaRPr lang="en-US" sz="2000" dirty="0"/>
        </a:p>
      </dgm:t>
    </dgm:pt>
    <dgm:pt modelId="{F622AE5A-DF02-43F6-9D97-D12BAFB87674}" type="parTrans" cxnId="{09B4DDAC-5178-4C31-8EFD-5BF6447FB4B6}">
      <dgm:prSet/>
      <dgm:spPr/>
      <dgm:t>
        <a:bodyPr/>
        <a:lstStyle/>
        <a:p>
          <a:endParaRPr lang="en-US"/>
        </a:p>
      </dgm:t>
    </dgm:pt>
    <dgm:pt modelId="{B812A028-D0A7-4910-A9F7-F8F50B288E70}" type="sibTrans" cxnId="{09B4DDAC-5178-4C31-8EFD-5BF6447FB4B6}">
      <dgm:prSet/>
      <dgm:spPr/>
      <dgm:t>
        <a:bodyPr/>
        <a:lstStyle/>
        <a:p>
          <a:endParaRPr lang="en-US"/>
        </a:p>
      </dgm:t>
    </dgm:pt>
    <dgm:pt modelId="{DE65D15C-6869-464B-BABC-425E49728103}">
      <dgm:prSet custT="1"/>
      <dgm:spPr/>
      <dgm:t>
        <a:bodyPr/>
        <a:lstStyle/>
        <a:p>
          <a:r>
            <a:rPr lang="es-AR" sz="2000" dirty="0"/>
            <a:t>Enumeración </a:t>
          </a:r>
          <a:endParaRPr lang="en-US" sz="2000" dirty="0"/>
        </a:p>
      </dgm:t>
    </dgm:pt>
    <dgm:pt modelId="{FF7125D0-07DD-4B15-9C71-282097B93B42}" type="parTrans" cxnId="{7780727D-1B39-41DC-AF9F-8FC4AA6A4B37}">
      <dgm:prSet/>
      <dgm:spPr/>
      <dgm:t>
        <a:bodyPr/>
        <a:lstStyle/>
        <a:p>
          <a:endParaRPr lang="en-US"/>
        </a:p>
      </dgm:t>
    </dgm:pt>
    <dgm:pt modelId="{F4AD0B43-AB1F-42AD-ACD9-6E10111CCA30}" type="sibTrans" cxnId="{7780727D-1B39-41DC-AF9F-8FC4AA6A4B37}">
      <dgm:prSet/>
      <dgm:spPr/>
      <dgm:t>
        <a:bodyPr/>
        <a:lstStyle/>
        <a:p>
          <a:endParaRPr lang="en-US"/>
        </a:p>
      </dgm:t>
    </dgm:pt>
    <dgm:pt modelId="{1A86FF0B-B9D1-4950-8CD9-CDDCEB2F7E8F}" type="pres">
      <dgm:prSet presAssocID="{E6D37A45-53EA-43B1-9285-8B5593F8A75D}" presName="hierChild1" presStyleCnt="0">
        <dgm:presLayoutVars>
          <dgm:chPref val="1"/>
          <dgm:dir/>
          <dgm:animOne val="branch"/>
          <dgm:animLvl val="lvl"/>
          <dgm:resizeHandles/>
        </dgm:presLayoutVars>
      </dgm:prSet>
      <dgm:spPr/>
    </dgm:pt>
    <dgm:pt modelId="{B70D0F2F-2CB8-4C0A-9EC6-475F3B53C9C4}" type="pres">
      <dgm:prSet presAssocID="{EC57455D-9711-4127-BAC7-E26C87257435}" presName="hierRoot1" presStyleCnt="0"/>
      <dgm:spPr/>
    </dgm:pt>
    <dgm:pt modelId="{6F1827EB-9FB7-4089-8FEB-36A3858F6082}" type="pres">
      <dgm:prSet presAssocID="{EC57455D-9711-4127-BAC7-E26C87257435}" presName="composite" presStyleCnt="0"/>
      <dgm:spPr/>
    </dgm:pt>
    <dgm:pt modelId="{0DAAB968-EFD3-49AF-9C64-BA48C9215F39}" type="pres">
      <dgm:prSet presAssocID="{EC57455D-9711-4127-BAC7-E26C87257435}" presName="background" presStyleLbl="node0" presStyleIdx="0" presStyleCnt="4"/>
      <dgm:spPr/>
    </dgm:pt>
    <dgm:pt modelId="{45D68659-895A-48BB-81B0-4184DE5F1278}" type="pres">
      <dgm:prSet presAssocID="{EC57455D-9711-4127-BAC7-E26C87257435}" presName="text" presStyleLbl="fgAcc0" presStyleIdx="0" presStyleCnt="4">
        <dgm:presLayoutVars>
          <dgm:chPref val="3"/>
        </dgm:presLayoutVars>
      </dgm:prSet>
      <dgm:spPr/>
    </dgm:pt>
    <dgm:pt modelId="{A055541D-114E-4954-938C-056FA8B6F4BC}" type="pres">
      <dgm:prSet presAssocID="{EC57455D-9711-4127-BAC7-E26C87257435}" presName="hierChild2" presStyleCnt="0"/>
      <dgm:spPr/>
    </dgm:pt>
    <dgm:pt modelId="{7560C4C9-76D1-4F2A-B7B7-8B9040D9DCB8}" type="pres">
      <dgm:prSet presAssocID="{C6A501ED-8BED-4E18-A2E7-0E768D1E4F9A}" presName="hierRoot1" presStyleCnt="0"/>
      <dgm:spPr/>
    </dgm:pt>
    <dgm:pt modelId="{AA770337-6C53-4C30-81A9-AE4D5BDE17D1}" type="pres">
      <dgm:prSet presAssocID="{C6A501ED-8BED-4E18-A2E7-0E768D1E4F9A}" presName="composite" presStyleCnt="0"/>
      <dgm:spPr/>
    </dgm:pt>
    <dgm:pt modelId="{BE3E8079-98C6-49ED-A923-30176373837E}" type="pres">
      <dgm:prSet presAssocID="{C6A501ED-8BED-4E18-A2E7-0E768D1E4F9A}" presName="background" presStyleLbl="node0" presStyleIdx="1" presStyleCnt="4"/>
      <dgm:spPr/>
    </dgm:pt>
    <dgm:pt modelId="{491FB003-7CC7-44F4-BC5A-EDFFAFCA9A11}" type="pres">
      <dgm:prSet presAssocID="{C6A501ED-8BED-4E18-A2E7-0E768D1E4F9A}" presName="text" presStyleLbl="fgAcc0" presStyleIdx="1" presStyleCnt="4">
        <dgm:presLayoutVars>
          <dgm:chPref val="3"/>
        </dgm:presLayoutVars>
      </dgm:prSet>
      <dgm:spPr/>
    </dgm:pt>
    <dgm:pt modelId="{6C356053-E472-4C24-B9A5-9B58B7AD172A}" type="pres">
      <dgm:prSet presAssocID="{C6A501ED-8BED-4E18-A2E7-0E768D1E4F9A}" presName="hierChild2" presStyleCnt="0"/>
      <dgm:spPr/>
    </dgm:pt>
    <dgm:pt modelId="{2432D661-564B-4A9F-A8E4-0744DDD99DB9}" type="pres">
      <dgm:prSet presAssocID="{346DAE42-56A8-485F-8DAB-5B0191E5A98D}" presName="hierRoot1" presStyleCnt="0"/>
      <dgm:spPr/>
    </dgm:pt>
    <dgm:pt modelId="{929AA343-E35D-4700-BCB0-449CCB2320FA}" type="pres">
      <dgm:prSet presAssocID="{346DAE42-56A8-485F-8DAB-5B0191E5A98D}" presName="composite" presStyleCnt="0"/>
      <dgm:spPr/>
    </dgm:pt>
    <dgm:pt modelId="{EE137A51-8521-4D61-BE85-82FE62AA0E78}" type="pres">
      <dgm:prSet presAssocID="{346DAE42-56A8-485F-8DAB-5B0191E5A98D}" presName="background" presStyleLbl="node0" presStyleIdx="2" presStyleCnt="4"/>
      <dgm:spPr/>
    </dgm:pt>
    <dgm:pt modelId="{36E54993-37B2-4835-9EF5-111695AC4BFC}" type="pres">
      <dgm:prSet presAssocID="{346DAE42-56A8-485F-8DAB-5B0191E5A98D}" presName="text" presStyleLbl="fgAcc0" presStyleIdx="2" presStyleCnt="4">
        <dgm:presLayoutVars>
          <dgm:chPref val="3"/>
        </dgm:presLayoutVars>
      </dgm:prSet>
      <dgm:spPr/>
    </dgm:pt>
    <dgm:pt modelId="{42A4536B-93CF-4E46-B658-98107F1F4A93}" type="pres">
      <dgm:prSet presAssocID="{346DAE42-56A8-485F-8DAB-5B0191E5A98D}" presName="hierChild2" presStyleCnt="0"/>
      <dgm:spPr/>
    </dgm:pt>
    <dgm:pt modelId="{9B379713-BB1A-4A81-B669-F8B8994E603D}" type="pres">
      <dgm:prSet presAssocID="{DE65D15C-6869-464B-BABC-425E49728103}" presName="hierRoot1" presStyleCnt="0"/>
      <dgm:spPr/>
    </dgm:pt>
    <dgm:pt modelId="{3C6FBB8C-B366-4C17-9546-ADAC7C41CD04}" type="pres">
      <dgm:prSet presAssocID="{DE65D15C-6869-464B-BABC-425E49728103}" presName="composite" presStyleCnt="0"/>
      <dgm:spPr/>
    </dgm:pt>
    <dgm:pt modelId="{097E7A01-B338-4B09-8C5B-5926624A98E3}" type="pres">
      <dgm:prSet presAssocID="{DE65D15C-6869-464B-BABC-425E49728103}" presName="background" presStyleLbl="node0" presStyleIdx="3" presStyleCnt="4"/>
      <dgm:spPr/>
    </dgm:pt>
    <dgm:pt modelId="{255A0185-91F8-4392-8709-560DA9541E64}" type="pres">
      <dgm:prSet presAssocID="{DE65D15C-6869-464B-BABC-425E49728103}" presName="text" presStyleLbl="fgAcc0" presStyleIdx="3" presStyleCnt="4">
        <dgm:presLayoutVars>
          <dgm:chPref val="3"/>
        </dgm:presLayoutVars>
      </dgm:prSet>
      <dgm:spPr/>
    </dgm:pt>
    <dgm:pt modelId="{8AFA778F-8122-4A80-AA32-8523645E35CE}" type="pres">
      <dgm:prSet presAssocID="{DE65D15C-6869-464B-BABC-425E49728103}" presName="hierChild2" presStyleCnt="0"/>
      <dgm:spPr/>
    </dgm:pt>
  </dgm:ptLst>
  <dgm:cxnLst>
    <dgm:cxn modelId="{0BB5FB04-3D3D-46C3-81E5-A9606E657E8B}" type="presOf" srcId="{346DAE42-56A8-485F-8DAB-5B0191E5A98D}" destId="{36E54993-37B2-4835-9EF5-111695AC4BFC}" srcOrd="0" destOrd="0" presId="urn:microsoft.com/office/officeart/2005/8/layout/hierarchy1"/>
    <dgm:cxn modelId="{8E392658-539B-4FE7-AE00-8BE446A33237}" srcId="{E6D37A45-53EA-43B1-9285-8B5593F8A75D}" destId="{C6A501ED-8BED-4E18-A2E7-0E768D1E4F9A}" srcOrd="1" destOrd="0" parTransId="{5FC14920-B8B6-4588-B9BC-12985EB25311}" sibTransId="{03F1FB0D-81C9-4308-8F6A-DF2E4DBE0E4A}"/>
    <dgm:cxn modelId="{7780727D-1B39-41DC-AF9F-8FC4AA6A4B37}" srcId="{E6D37A45-53EA-43B1-9285-8B5593F8A75D}" destId="{DE65D15C-6869-464B-BABC-425E49728103}" srcOrd="3" destOrd="0" parTransId="{FF7125D0-07DD-4B15-9C71-282097B93B42}" sibTransId="{F4AD0B43-AB1F-42AD-ACD9-6E10111CCA30}"/>
    <dgm:cxn modelId="{AFED2983-873C-4EB7-86D2-BA33913BA0F9}" type="presOf" srcId="{EC57455D-9711-4127-BAC7-E26C87257435}" destId="{45D68659-895A-48BB-81B0-4184DE5F1278}" srcOrd="0" destOrd="0" presId="urn:microsoft.com/office/officeart/2005/8/layout/hierarchy1"/>
    <dgm:cxn modelId="{6ED32D93-DFBF-4EC8-80A0-E2C021D21FC2}" type="presOf" srcId="{C6A501ED-8BED-4E18-A2E7-0E768D1E4F9A}" destId="{491FB003-7CC7-44F4-BC5A-EDFFAFCA9A11}" srcOrd="0" destOrd="0" presId="urn:microsoft.com/office/officeart/2005/8/layout/hierarchy1"/>
    <dgm:cxn modelId="{339822A7-A067-40FF-A0BA-90604EF906F0}" type="presOf" srcId="{E6D37A45-53EA-43B1-9285-8B5593F8A75D}" destId="{1A86FF0B-B9D1-4950-8CD9-CDDCEB2F7E8F}" srcOrd="0" destOrd="0" presId="urn:microsoft.com/office/officeart/2005/8/layout/hierarchy1"/>
    <dgm:cxn modelId="{09B4DDAC-5178-4C31-8EFD-5BF6447FB4B6}" srcId="{E6D37A45-53EA-43B1-9285-8B5593F8A75D}" destId="{346DAE42-56A8-485F-8DAB-5B0191E5A98D}" srcOrd="2" destOrd="0" parTransId="{F622AE5A-DF02-43F6-9D97-D12BAFB87674}" sibTransId="{B812A028-D0A7-4910-A9F7-F8F50B288E70}"/>
    <dgm:cxn modelId="{5E81FBD3-E0DC-4B83-905E-F73624279E5E}" type="presOf" srcId="{DE65D15C-6869-464B-BABC-425E49728103}" destId="{255A0185-91F8-4392-8709-560DA9541E64}" srcOrd="0" destOrd="0" presId="urn:microsoft.com/office/officeart/2005/8/layout/hierarchy1"/>
    <dgm:cxn modelId="{B51921FA-7A99-4729-AAD7-18CDB926ED7C}" srcId="{E6D37A45-53EA-43B1-9285-8B5593F8A75D}" destId="{EC57455D-9711-4127-BAC7-E26C87257435}" srcOrd="0" destOrd="0" parTransId="{A0D9DBB9-8C07-40A7-91BD-BF939BB477D5}" sibTransId="{74580503-0AC2-485D-BB4C-16B6079E57E1}"/>
    <dgm:cxn modelId="{014AB431-7C63-45EE-AA4D-CA6E96043C46}" type="presParOf" srcId="{1A86FF0B-B9D1-4950-8CD9-CDDCEB2F7E8F}" destId="{B70D0F2F-2CB8-4C0A-9EC6-475F3B53C9C4}" srcOrd="0" destOrd="0" presId="urn:microsoft.com/office/officeart/2005/8/layout/hierarchy1"/>
    <dgm:cxn modelId="{35C9A1EA-ED08-4746-B0FA-69277465EF74}" type="presParOf" srcId="{B70D0F2F-2CB8-4C0A-9EC6-475F3B53C9C4}" destId="{6F1827EB-9FB7-4089-8FEB-36A3858F6082}" srcOrd="0" destOrd="0" presId="urn:microsoft.com/office/officeart/2005/8/layout/hierarchy1"/>
    <dgm:cxn modelId="{C2B60D13-6D8E-45F2-8F1A-BB5DC31E93BA}" type="presParOf" srcId="{6F1827EB-9FB7-4089-8FEB-36A3858F6082}" destId="{0DAAB968-EFD3-49AF-9C64-BA48C9215F39}" srcOrd="0" destOrd="0" presId="urn:microsoft.com/office/officeart/2005/8/layout/hierarchy1"/>
    <dgm:cxn modelId="{0A9591C6-B89A-4206-AB1C-0EBC05249E27}" type="presParOf" srcId="{6F1827EB-9FB7-4089-8FEB-36A3858F6082}" destId="{45D68659-895A-48BB-81B0-4184DE5F1278}" srcOrd="1" destOrd="0" presId="urn:microsoft.com/office/officeart/2005/8/layout/hierarchy1"/>
    <dgm:cxn modelId="{E3096084-DACD-4D0F-A6EA-E43975C64C1C}" type="presParOf" srcId="{B70D0F2F-2CB8-4C0A-9EC6-475F3B53C9C4}" destId="{A055541D-114E-4954-938C-056FA8B6F4BC}" srcOrd="1" destOrd="0" presId="urn:microsoft.com/office/officeart/2005/8/layout/hierarchy1"/>
    <dgm:cxn modelId="{B47A8431-D687-4DD9-B072-CF3450DB1AFF}" type="presParOf" srcId="{1A86FF0B-B9D1-4950-8CD9-CDDCEB2F7E8F}" destId="{7560C4C9-76D1-4F2A-B7B7-8B9040D9DCB8}" srcOrd="1" destOrd="0" presId="urn:microsoft.com/office/officeart/2005/8/layout/hierarchy1"/>
    <dgm:cxn modelId="{642351AD-2C12-4794-859F-46F43430C3B4}" type="presParOf" srcId="{7560C4C9-76D1-4F2A-B7B7-8B9040D9DCB8}" destId="{AA770337-6C53-4C30-81A9-AE4D5BDE17D1}" srcOrd="0" destOrd="0" presId="urn:microsoft.com/office/officeart/2005/8/layout/hierarchy1"/>
    <dgm:cxn modelId="{01244C5F-ECDF-4A23-AA74-3129E464EBF6}" type="presParOf" srcId="{AA770337-6C53-4C30-81A9-AE4D5BDE17D1}" destId="{BE3E8079-98C6-49ED-A923-30176373837E}" srcOrd="0" destOrd="0" presId="urn:microsoft.com/office/officeart/2005/8/layout/hierarchy1"/>
    <dgm:cxn modelId="{B2D3D30B-543D-470C-A1D6-F2CD99102C2D}" type="presParOf" srcId="{AA770337-6C53-4C30-81A9-AE4D5BDE17D1}" destId="{491FB003-7CC7-44F4-BC5A-EDFFAFCA9A11}" srcOrd="1" destOrd="0" presId="urn:microsoft.com/office/officeart/2005/8/layout/hierarchy1"/>
    <dgm:cxn modelId="{C291125C-4FE3-406A-84A0-40A4FED2485E}" type="presParOf" srcId="{7560C4C9-76D1-4F2A-B7B7-8B9040D9DCB8}" destId="{6C356053-E472-4C24-B9A5-9B58B7AD172A}" srcOrd="1" destOrd="0" presId="urn:microsoft.com/office/officeart/2005/8/layout/hierarchy1"/>
    <dgm:cxn modelId="{E9CBFC8B-0DD0-4390-B6E3-EC12C8A3CF23}" type="presParOf" srcId="{1A86FF0B-B9D1-4950-8CD9-CDDCEB2F7E8F}" destId="{2432D661-564B-4A9F-A8E4-0744DDD99DB9}" srcOrd="2" destOrd="0" presId="urn:microsoft.com/office/officeart/2005/8/layout/hierarchy1"/>
    <dgm:cxn modelId="{4C812C50-E0C2-4437-9340-A1F5029F5FCA}" type="presParOf" srcId="{2432D661-564B-4A9F-A8E4-0744DDD99DB9}" destId="{929AA343-E35D-4700-BCB0-449CCB2320FA}" srcOrd="0" destOrd="0" presId="urn:microsoft.com/office/officeart/2005/8/layout/hierarchy1"/>
    <dgm:cxn modelId="{C63779E4-9E1D-4557-9A97-1EE6147B1C3A}" type="presParOf" srcId="{929AA343-E35D-4700-BCB0-449CCB2320FA}" destId="{EE137A51-8521-4D61-BE85-82FE62AA0E78}" srcOrd="0" destOrd="0" presId="urn:microsoft.com/office/officeart/2005/8/layout/hierarchy1"/>
    <dgm:cxn modelId="{51CAD48A-7C2C-4863-9C48-45A1185EAD9A}" type="presParOf" srcId="{929AA343-E35D-4700-BCB0-449CCB2320FA}" destId="{36E54993-37B2-4835-9EF5-111695AC4BFC}" srcOrd="1" destOrd="0" presId="urn:microsoft.com/office/officeart/2005/8/layout/hierarchy1"/>
    <dgm:cxn modelId="{DC35DD84-50C5-485F-9269-FEF506150C2A}" type="presParOf" srcId="{2432D661-564B-4A9F-A8E4-0744DDD99DB9}" destId="{42A4536B-93CF-4E46-B658-98107F1F4A93}" srcOrd="1" destOrd="0" presId="urn:microsoft.com/office/officeart/2005/8/layout/hierarchy1"/>
    <dgm:cxn modelId="{84C27597-2571-42C7-8D75-CC04DE0870F4}" type="presParOf" srcId="{1A86FF0B-B9D1-4950-8CD9-CDDCEB2F7E8F}" destId="{9B379713-BB1A-4A81-B669-F8B8994E603D}" srcOrd="3" destOrd="0" presId="urn:microsoft.com/office/officeart/2005/8/layout/hierarchy1"/>
    <dgm:cxn modelId="{EA45BD37-F57D-4581-AE75-2EB25AB9F259}" type="presParOf" srcId="{9B379713-BB1A-4A81-B669-F8B8994E603D}" destId="{3C6FBB8C-B366-4C17-9546-ADAC7C41CD04}" srcOrd="0" destOrd="0" presId="urn:microsoft.com/office/officeart/2005/8/layout/hierarchy1"/>
    <dgm:cxn modelId="{C79C3A65-F294-4C46-BC1C-A0C4D519160C}" type="presParOf" srcId="{3C6FBB8C-B366-4C17-9546-ADAC7C41CD04}" destId="{097E7A01-B338-4B09-8C5B-5926624A98E3}" srcOrd="0" destOrd="0" presId="urn:microsoft.com/office/officeart/2005/8/layout/hierarchy1"/>
    <dgm:cxn modelId="{0C2F5CD4-E761-4410-B26D-F149883D9933}" type="presParOf" srcId="{3C6FBB8C-B366-4C17-9546-ADAC7C41CD04}" destId="{255A0185-91F8-4392-8709-560DA9541E64}" srcOrd="1" destOrd="0" presId="urn:microsoft.com/office/officeart/2005/8/layout/hierarchy1"/>
    <dgm:cxn modelId="{CBF64C6A-5F98-4EAE-A466-E0CAB605F570}" type="presParOf" srcId="{9B379713-BB1A-4A81-B669-F8B8994E603D}" destId="{8AFA778F-8122-4A80-AA32-8523645E35CE}"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2459906-6C1E-4320-869D-86C250D0EE91}"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72B2E819-98F9-4CAB-BA86-98215D35EABB}">
      <dgm:prSet/>
      <dgm:spPr/>
      <dgm:t>
        <a:bodyPr/>
        <a:lstStyle/>
        <a:p>
          <a:r>
            <a:rPr lang="es-AR"/>
            <a:t>“El primero consistía en no admitir jamás nada por verdadero que no conociera que evidentemente eral tal; es decir, evitar minuciosamente la precipitación y la prevención, y no abarcar en mis juicios nada más que lo que se presentara tan clara y distintamente a mi espíritu que no tuviera ocasión de ponerlo en duda”  </a:t>
          </a:r>
          <a:r>
            <a:rPr lang="es-AR" b="1"/>
            <a:t>Evidencia</a:t>
          </a:r>
          <a:endParaRPr lang="en-US"/>
        </a:p>
      </dgm:t>
    </dgm:pt>
    <dgm:pt modelId="{C1D67565-285E-47AA-8EA8-9C2DDCEAD53E}" type="parTrans" cxnId="{949732C6-CAA3-40AB-8DCE-12D2EE780A87}">
      <dgm:prSet/>
      <dgm:spPr/>
      <dgm:t>
        <a:bodyPr/>
        <a:lstStyle/>
        <a:p>
          <a:endParaRPr lang="en-US"/>
        </a:p>
      </dgm:t>
    </dgm:pt>
    <dgm:pt modelId="{911A6EF1-9B0D-4522-92B6-9F76FBBF13CF}" type="sibTrans" cxnId="{949732C6-CAA3-40AB-8DCE-12D2EE780A87}">
      <dgm:prSet/>
      <dgm:spPr/>
      <dgm:t>
        <a:bodyPr/>
        <a:lstStyle/>
        <a:p>
          <a:endParaRPr lang="en-US"/>
        </a:p>
      </dgm:t>
    </dgm:pt>
    <dgm:pt modelId="{C42E5408-27BE-42B4-8C82-76A756D4EE4B}">
      <dgm:prSet/>
      <dgm:spPr/>
      <dgm:t>
        <a:bodyPr/>
        <a:lstStyle/>
        <a:p>
          <a:r>
            <a:rPr lang="es-AR"/>
            <a:t>“El segundo, en dividir cada una de las dificultades que examinara en tantas partes como fuera posible y necesario para mejor resolverlas”. </a:t>
          </a:r>
          <a:r>
            <a:rPr lang="es-AR" b="1"/>
            <a:t>Análisis</a:t>
          </a:r>
          <a:endParaRPr lang="en-US"/>
        </a:p>
      </dgm:t>
    </dgm:pt>
    <dgm:pt modelId="{D35FF2FA-4C9D-4592-AC93-C047F991E5A4}" type="parTrans" cxnId="{3F210F43-8D0E-4E94-A307-AB82AA275B0F}">
      <dgm:prSet/>
      <dgm:spPr/>
      <dgm:t>
        <a:bodyPr/>
        <a:lstStyle/>
        <a:p>
          <a:endParaRPr lang="en-US"/>
        </a:p>
      </dgm:t>
    </dgm:pt>
    <dgm:pt modelId="{A0A78017-B74D-4711-AB03-D05C42668E4D}" type="sibTrans" cxnId="{3F210F43-8D0E-4E94-A307-AB82AA275B0F}">
      <dgm:prSet/>
      <dgm:spPr/>
      <dgm:t>
        <a:bodyPr/>
        <a:lstStyle/>
        <a:p>
          <a:endParaRPr lang="en-US"/>
        </a:p>
      </dgm:t>
    </dgm:pt>
    <dgm:pt modelId="{782FC96C-83A7-46D3-9837-FC224DA4951D}" type="pres">
      <dgm:prSet presAssocID="{72459906-6C1E-4320-869D-86C250D0EE91}" presName="hierChild1" presStyleCnt="0">
        <dgm:presLayoutVars>
          <dgm:chPref val="1"/>
          <dgm:dir/>
          <dgm:animOne val="branch"/>
          <dgm:animLvl val="lvl"/>
          <dgm:resizeHandles/>
        </dgm:presLayoutVars>
      </dgm:prSet>
      <dgm:spPr/>
    </dgm:pt>
    <dgm:pt modelId="{F9FBF56B-A094-417A-B6E0-0C14465ABEEE}" type="pres">
      <dgm:prSet presAssocID="{72B2E819-98F9-4CAB-BA86-98215D35EABB}" presName="hierRoot1" presStyleCnt="0"/>
      <dgm:spPr/>
    </dgm:pt>
    <dgm:pt modelId="{3F8CA09E-A6C8-41D5-9641-30DF9C6C2C7C}" type="pres">
      <dgm:prSet presAssocID="{72B2E819-98F9-4CAB-BA86-98215D35EABB}" presName="composite" presStyleCnt="0"/>
      <dgm:spPr/>
    </dgm:pt>
    <dgm:pt modelId="{C0D21454-99E1-4083-8782-0DBE07DB8553}" type="pres">
      <dgm:prSet presAssocID="{72B2E819-98F9-4CAB-BA86-98215D35EABB}" presName="background" presStyleLbl="node0" presStyleIdx="0" presStyleCnt="2"/>
      <dgm:spPr/>
    </dgm:pt>
    <dgm:pt modelId="{5A5F13C2-B63C-441F-B33F-B50C7D8EA51C}" type="pres">
      <dgm:prSet presAssocID="{72B2E819-98F9-4CAB-BA86-98215D35EABB}" presName="text" presStyleLbl="fgAcc0" presStyleIdx="0" presStyleCnt="2" custLinFactNeighborX="1767" custLinFactNeighborY="-1157">
        <dgm:presLayoutVars>
          <dgm:chPref val="3"/>
        </dgm:presLayoutVars>
      </dgm:prSet>
      <dgm:spPr/>
    </dgm:pt>
    <dgm:pt modelId="{FA67D495-21A5-4FA8-AB04-D130FD13E582}" type="pres">
      <dgm:prSet presAssocID="{72B2E819-98F9-4CAB-BA86-98215D35EABB}" presName="hierChild2" presStyleCnt="0"/>
      <dgm:spPr/>
    </dgm:pt>
    <dgm:pt modelId="{D00D41BF-9717-4756-A7DD-B3AF47A68461}" type="pres">
      <dgm:prSet presAssocID="{C42E5408-27BE-42B4-8C82-76A756D4EE4B}" presName="hierRoot1" presStyleCnt="0"/>
      <dgm:spPr/>
    </dgm:pt>
    <dgm:pt modelId="{ED5B0D3D-F139-4812-85BB-9C7F24E2EC30}" type="pres">
      <dgm:prSet presAssocID="{C42E5408-27BE-42B4-8C82-76A756D4EE4B}" presName="composite" presStyleCnt="0"/>
      <dgm:spPr/>
    </dgm:pt>
    <dgm:pt modelId="{EED1CA66-8803-4EA1-AFBA-44FD7F20C874}" type="pres">
      <dgm:prSet presAssocID="{C42E5408-27BE-42B4-8C82-76A756D4EE4B}" presName="background" presStyleLbl="node0" presStyleIdx="1" presStyleCnt="2"/>
      <dgm:spPr/>
    </dgm:pt>
    <dgm:pt modelId="{A3F3A4EA-1A3C-4D55-B6C4-FC16C9091C81}" type="pres">
      <dgm:prSet presAssocID="{C42E5408-27BE-42B4-8C82-76A756D4EE4B}" presName="text" presStyleLbl="fgAcc0" presStyleIdx="1" presStyleCnt="2">
        <dgm:presLayoutVars>
          <dgm:chPref val="3"/>
        </dgm:presLayoutVars>
      </dgm:prSet>
      <dgm:spPr/>
    </dgm:pt>
    <dgm:pt modelId="{E0FB9D75-B37B-46CE-9909-51296F36A80A}" type="pres">
      <dgm:prSet presAssocID="{C42E5408-27BE-42B4-8C82-76A756D4EE4B}" presName="hierChild2" presStyleCnt="0"/>
      <dgm:spPr/>
    </dgm:pt>
  </dgm:ptLst>
  <dgm:cxnLst>
    <dgm:cxn modelId="{7CF74E38-00C4-49F9-877D-8753F8A92F62}" type="presOf" srcId="{72B2E819-98F9-4CAB-BA86-98215D35EABB}" destId="{5A5F13C2-B63C-441F-B33F-B50C7D8EA51C}" srcOrd="0" destOrd="0" presId="urn:microsoft.com/office/officeart/2005/8/layout/hierarchy1"/>
    <dgm:cxn modelId="{3F210F43-8D0E-4E94-A307-AB82AA275B0F}" srcId="{72459906-6C1E-4320-869D-86C250D0EE91}" destId="{C42E5408-27BE-42B4-8C82-76A756D4EE4B}" srcOrd="1" destOrd="0" parTransId="{D35FF2FA-4C9D-4592-AC93-C047F991E5A4}" sibTransId="{A0A78017-B74D-4711-AB03-D05C42668E4D}"/>
    <dgm:cxn modelId="{C2480F6C-A493-4AA2-905D-0B56A101E31C}" type="presOf" srcId="{C42E5408-27BE-42B4-8C82-76A756D4EE4B}" destId="{A3F3A4EA-1A3C-4D55-B6C4-FC16C9091C81}" srcOrd="0" destOrd="0" presId="urn:microsoft.com/office/officeart/2005/8/layout/hierarchy1"/>
    <dgm:cxn modelId="{B7B2B884-169F-4A41-A7C7-979B095BA14C}" type="presOf" srcId="{72459906-6C1E-4320-869D-86C250D0EE91}" destId="{782FC96C-83A7-46D3-9837-FC224DA4951D}" srcOrd="0" destOrd="0" presId="urn:microsoft.com/office/officeart/2005/8/layout/hierarchy1"/>
    <dgm:cxn modelId="{949732C6-CAA3-40AB-8DCE-12D2EE780A87}" srcId="{72459906-6C1E-4320-869D-86C250D0EE91}" destId="{72B2E819-98F9-4CAB-BA86-98215D35EABB}" srcOrd="0" destOrd="0" parTransId="{C1D67565-285E-47AA-8EA8-9C2DDCEAD53E}" sibTransId="{911A6EF1-9B0D-4522-92B6-9F76FBBF13CF}"/>
    <dgm:cxn modelId="{D2326515-99FD-4E0D-AEB0-2B499EC63ED0}" type="presParOf" srcId="{782FC96C-83A7-46D3-9837-FC224DA4951D}" destId="{F9FBF56B-A094-417A-B6E0-0C14465ABEEE}" srcOrd="0" destOrd="0" presId="urn:microsoft.com/office/officeart/2005/8/layout/hierarchy1"/>
    <dgm:cxn modelId="{6B8ACDFF-E75D-42E2-9069-CB7DDBF1A793}" type="presParOf" srcId="{F9FBF56B-A094-417A-B6E0-0C14465ABEEE}" destId="{3F8CA09E-A6C8-41D5-9641-30DF9C6C2C7C}" srcOrd="0" destOrd="0" presId="urn:microsoft.com/office/officeart/2005/8/layout/hierarchy1"/>
    <dgm:cxn modelId="{A30230E8-C345-4068-A902-AD2115BABA46}" type="presParOf" srcId="{3F8CA09E-A6C8-41D5-9641-30DF9C6C2C7C}" destId="{C0D21454-99E1-4083-8782-0DBE07DB8553}" srcOrd="0" destOrd="0" presId="urn:microsoft.com/office/officeart/2005/8/layout/hierarchy1"/>
    <dgm:cxn modelId="{FECCE603-62D8-4E52-A3AC-BEBE44892E79}" type="presParOf" srcId="{3F8CA09E-A6C8-41D5-9641-30DF9C6C2C7C}" destId="{5A5F13C2-B63C-441F-B33F-B50C7D8EA51C}" srcOrd="1" destOrd="0" presId="urn:microsoft.com/office/officeart/2005/8/layout/hierarchy1"/>
    <dgm:cxn modelId="{4DC9F6F8-BCBB-4F81-8BD0-94210E9D6A87}" type="presParOf" srcId="{F9FBF56B-A094-417A-B6E0-0C14465ABEEE}" destId="{FA67D495-21A5-4FA8-AB04-D130FD13E582}" srcOrd="1" destOrd="0" presId="urn:microsoft.com/office/officeart/2005/8/layout/hierarchy1"/>
    <dgm:cxn modelId="{666D5AE5-7F76-43F8-9391-AF0748504B61}" type="presParOf" srcId="{782FC96C-83A7-46D3-9837-FC224DA4951D}" destId="{D00D41BF-9717-4756-A7DD-B3AF47A68461}" srcOrd="1" destOrd="0" presId="urn:microsoft.com/office/officeart/2005/8/layout/hierarchy1"/>
    <dgm:cxn modelId="{A8E0D493-D1AB-4889-9EC6-1D379D5B8048}" type="presParOf" srcId="{D00D41BF-9717-4756-A7DD-B3AF47A68461}" destId="{ED5B0D3D-F139-4812-85BB-9C7F24E2EC30}" srcOrd="0" destOrd="0" presId="urn:microsoft.com/office/officeart/2005/8/layout/hierarchy1"/>
    <dgm:cxn modelId="{CE6AC09E-C543-4C61-A4F8-6B1C019D21E5}" type="presParOf" srcId="{ED5B0D3D-F139-4812-85BB-9C7F24E2EC30}" destId="{EED1CA66-8803-4EA1-AFBA-44FD7F20C874}" srcOrd="0" destOrd="0" presId="urn:microsoft.com/office/officeart/2005/8/layout/hierarchy1"/>
    <dgm:cxn modelId="{E4B3F32F-91D3-46F6-A752-B1D10C3C350A}" type="presParOf" srcId="{ED5B0D3D-F139-4812-85BB-9C7F24E2EC30}" destId="{A3F3A4EA-1A3C-4D55-B6C4-FC16C9091C81}" srcOrd="1" destOrd="0" presId="urn:microsoft.com/office/officeart/2005/8/layout/hierarchy1"/>
    <dgm:cxn modelId="{DBD755C3-3494-4630-9FA7-B6BC66FF4BD4}" type="presParOf" srcId="{D00D41BF-9717-4756-A7DD-B3AF47A68461}" destId="{E0FB9D75-B37B-46CE-9909-51296F36A80A}"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D4ED1DE-24F4-4115-A78A-FE8C053567AB}"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D960CD1E-6D20-469A-946A-713D02763562}">
      <dgm:prSet custT="1"/>
      <dgm:spPr/>
      <dgm:t>
        <a:bodyPr/>
        <a:lstStyle/>
        <a:p>
          <a:r>
            <a:rPr lang="es-AR" sz="1400" dirty="0"/>
            <a:t>“El tercero, en conducir por orden mis pensamientos, comenzando por los objetos más simples y más fáciles de conocer para subir poco a poco, como por grados, hasta el conocimiento de los más compuestos, y aún suponiendo orden entre aquellos que no se preceden naturalmente unos a otros” </a:t>
          </a:r>
          <a:r>
            <a:rPr lang="es-AR" sz="1400" b="1" dirty="0"/>
            <a:t>Síntesis</a:t>
          </a:r>
          <a:endParaRPr lang="en-US" sz="1400" dirty="0"/>
        </a:p>
      </dgm:t>
    </dgm:pt>
    <dgm:pt modelId="{F86FCE9D-200E-4582-8A59-BEEED11B460D}" type="parTrans" cxnId="{0723B4A4-7AAE-4E1F-B55E-D85929BB6ED7}">
      <dgm:prSet/>
      <dgm:spPr/>
      <dgm:t>
        <a:bodyPr/>
        <a:lstStyle/>
        <a:p>
          <a:endParaRPr lang="en-US"/>
        </a:p>
      </dgm:t>
    </dgm:pt>
    <dgm:pt modelId="{6DE899C1-9315-45D1-92AE-2A199E20ADB6}" type="sibTrans" cxnId="{0723B4A4-7AAE-4E1F-B55E-D85929BB6ED7}">
      <dgm:prSet/>
      <dgm:spPr/>
      <dgm:t>
        <a:bodyPr/>
        <a:lstStyle/>
        <a:p>
          <a:endParaRPr lang="en-US"/>
        </a:p>
      </dgm:t>
    </dgm:pt>
    <dgm:pt modelId="{EB22EFC6-1116-4402-B65F-E7F8F975644E}">
      <dgm:prSet custT="1"/>
      <dgm:spPr/>
      <dgm:t>
        <a:bodyPr/>
        <a:lstStyle/>
        <a:p>
          <a:r>
            <a:rPr lang="es-AR" sz="1600" dirty="0"/>
            <a:t>“Y, por último, en hacer en todo enumeraciones tan completas y revisiones tan generales que tuviese la seguridad de no omitir nada”. </a:t>
          </a:r>
          <a:r>
            <a:rPr lang="es-AR" sz="1600" b="1" dirty="0"/>
            <a:t>Enumeración</a:t>
          </a:r>
          <a:endParaRPr lang="en-US" sz="1600" dirty="0"/>
        </a:p>
      </dgm:t>
    </dgm:pt>
    <dgm:pt modelId="{26B1D07A-F052-4F00-B133-36CA45A58623}" type="parTrans" cxnId="{582E3232-4E48-449D-9D6F-995881EB1826}">
      <dgm:prSet/>
      <dgm:spPr/>
      <dgm:t>
        <a:bodyPr/>
        <a:lstStyle/>
        <a:p>
          <a:endParaRPr lang="en-US"/>
        </a:p>
      </dgm:t>
    </dgm:pt>
    <dgm:pt modelId="{A55374CE-3479-4370-BD6E-A8D0AEA7E7E9}" type="sibTrans" cxnId="{582E3232-4E48-449D-9D6F-995881EB1826}">
      <dgm:prSet/>
      <dgm:spPr/>
      <dgm:t>
        <a:bodyPr/>
        <a:lstStyle/>
        <a:p>
          <a:endParaRPr lang="en-US"/>
        </a:p>
      </dgm:t>
    </dgm:pt>
    <dgm:pt modelId="{33B049F8-A19F-4487-B4B3-E396A19B0002}" type="pres">
      <dgm:prSet presAssocID="{4D4ED1DE-24F4-4115-A78A-FE8C053567AB}" presName="hierChild1" presStyleCnt="0">
        <dgm:presLayoutVars>
          <dgm:chPref val="1"/>
          <dgm:dir/>
          <dgm:animOne val="branch"/>
          <dgm:animLvl val="lvl"/>
          <dgm:resizeHandles/>
        </dgm:presLayoutVars>
      </dgm:prSet>
      <dgm:spPr/>
    </dgm:pt>
    <dgm:pt modelId="{9222697E-A178-4F78-A47C-9D32F533D427}" type="pres">
      <dgm:prSet presAssocID="{D960CD1E-6D20-469A-946A-713D02763562}" presName="hierRoot1" presStyleCnt="0"/>
      <dgm:spPr/>
    </dgm:pt>
    <dgm:pt modelId="{AFE7A338-10E7-4769-A154-1C6F8DEDF005}" type="pres">
      <dgm:prSet presAssocID="{D960CD1E-6D20-469A-946A-713D02763562}" presName="composite" presStyleCnt="0"/>
      <dgm:spPr/>
    </dgm:pt>
    <dgm:pt modelId="{809BF8E4-C397-4312-8505-09EA37FE9C3B}" type="pres">
      <dgm:prSet presAssocID="{D960CD1E-6D20-469A-946A-713D02763562}" presName="background" presStyleLbl="node0" presStyleIdx="0" presStyleCnt="2"/>
      <dgm:spPr/>
    </dgm:pt>
    <dgm:pt modelId="{7FCE6ECC-3A97-41B5-B8E1-ADFAD834EE24}" type="pres">
      <dgm:prSet presAssocID="{D960CD1E-6D20-469A-946A-713D02763562}" presName="text" presStyleLbl="fgAcc0" presStyleIdx="0" presStyleCnt="2">
        <dgm:presLayoutVars>
          <dgm:chPref val="3"/>
        </dgm:presLayoutVars>
      </dgm:prSet>
      <dgm:spPr/>
    </dgm:pt>
    <dgm:pt modelId="{40823C57-6DB3-4624-AC2D-DACD9CE69AF3}" type="pres">
      <dgm:prSet presAssocID="{D960CD1E-6D20-469A-946A-713D02763562}" presName="hierChild2" presStyleCnt="0"/>
      <dgm:spPr/>
    </dgm:pt>
    <dgm:pt modelId="{ECF28825-13A9-4AD5-B1D9-9BBC8BD5AEEC}" type="pres">
      <dgm:prSet presAssocID="{EB22EFC6-1116-4402-B65F-E7F8F975644E}" presName="hierRoot1" presStyleCnt="0"/>
      <dgm:spPr/>
    </dgm:pt>
    <dgm:pt modelId="{C0F409EB-5B63-412A-9EB0-8CBACF0DFA8A}" type="pres">
      <dgm:prSet presAssocID="{EB22EFC6-1116-4402-B65F-E7F8F975644E}" presName="composite" presStyleCnt="0"/>
      <dgm:spPr/>
    </dgm:pt>
    <dgm:pt modelId="{90B2E1A1-B5DD-4195-BF2F-6C31F2A77A48}" type="pres">
      <dgm:prSet presAssocID="{EB22EFC6-1116-4402-B65F-E7F8F975644E}" presName="background" presStyleLbl="node0" presStyleIdx="1" presStyleCnt="2"/>
      <dgm:spPr/>
    </dgm:pt>
    <dgm:pt modelId="{7441EDB4-A020-4884-B2B2-3E939D2F623E}" type="pres">
      <dgm:prSet presAssocID="{EB22EFC6-1116-4402-B65F-E7F8F975644E}" presName="text" presStyleLbl="fgAcc0" presStyleIdx="1" presStyleCnt="2">
        <dgm:presLayoutVars>
          <dgm:chPref val="3"/>
        </dgm:presLayoutVars>
      </dgm:prSet>
      <dgm:spPr/>
    </dgm:pt>
    <dgm:pt modelId="{022DEA3E-9659-433C-873A-7D52FD1C6E3D}" type="pres">
      <dgm:prSet presAssocID="{EB22EFC6-1116-4402-B65F-E7F8F975644E}" presName="hierChild2" presStyleCnt="0"/>
      <dgm:spPr/>
    </dgm:pt>
  </dgm:ptLst>
  <dgm:cxnLst>
    <dgm:cxn modelId="{582E3232-4E48-449D-9D6F-995881EB1826}" srcId="{4D4ED1DE-24F4-4115-A78A-FE8C053567AB}" destId="{EB22EFC6-1116-4402-B65F-E7F8F975644E}" srcOrd="1" destOrd="0" parTransId="{26B1D07A-F052-4F00-B133-36CA45A58623}" sibTransId="{A55374CE-3479-4370-BD6E-A8D0AEA7E7E9}"/>
    <dgm:cxn modelId="{36E03487-ABF9-4AF3-A351-3E8590918687}" type="presOf" srcId="{EB22EFC6-1116-4402-B65F-E7F8F975644E}" destId="{7441EDB4-A020-4884-B2B2-3E939D2F623E}" srcOrd="0" destOrd="0" presId="urn:microsoft.com/office/officeart/2005/8/layout/hierarchy1"/>
    <dgm:cxn modelId="{0723B4A4-7AAE-4E1F-B55E-D85929BB6ED7}" srcId="{4D4ED1DE-24F4-4115-A78A-FE8C053567AB}" destId="{D960CD1E-6D20-469A-946A-713D02763562}" srcOrd="0" destOrd="0" parTransId="{F86FCE9D-200E-4582-8A59-BEEED11B460D}" sibTransId="{6DE899C1-9315-45D1-92AE-2A199E20ADB6}"/>
    <dgm:cxn modelId="{6B3D39CC-546E-4624-A4CA-D9C13E86D204}" type="presOf" srcId="{D960CD1E-6D20-469A-946A-713D02763562}" destId="{7FCE6ECC-3A97-41B5-B8E1-ADFAD834EE24}" srcOrd="0" destOrd="0" presId="urn:microsoft.com/office/officeart/2005/8/layout/hierarchy1"/>
    <dgm:cxn modelId="{C1D259EF-8FB6-42B9-9B91-0900EE124CF1}" type="presOf" srcId="{4D4ED1DE-24F4-4115-A78A-FE8C053567AB}" destId="{33B049F8-A19F-4487-B4B3-E396A19B0002}" srcOrd="0" destOrd="0" presId="urn:microsoft.com/office/officeart/2005/8/layout/hierarchy1"/>
    <dgm:cxn modelId="{6471DADC-D2B2-42C0-B689-3D04878E9289}" type="presParOf" srcId="{33B049F8-A19F-4487-B4B3-E396A19B0002}" destId="{9222697E-A178-4F78-A47C-9D32F533D427}" srcOrd="0" destOrd="0" presId="urn:microsoft.com/office/officeart/2005/8/layout/hierarchy1"/>
    <dgm:cxn modelId="{C9B5B2F2-3B86-4407-97B9-9250A65C280E}" type="presParOf" srcId="{9222697E-A178-4F78-A47C-9D32F533D427}" destId="{AFE7A338-10E7-4769-A154-1C6F8DEDF005}" srcOrd="0" destOrd="0" presId="urn:microsoft.com/office/officeart/2005/8/layout/hierarchy1"/>
    <dgm:cxn modelId="{F0B49B3B-6225-4A56-AA28-E631502CF9B1}" type="presParOf" srcId="{AFE7A338-10E7-4769-A154-1C6F8DEDF005}" destId="{809BF8E4-C397-4312-8505-09EA37FE9C3B}" srcOrd="0" destOrd="0" presId="urn:microsoft.com/office/officeart/2005/8/layout/hierarchy1"/>
    <dgm:cxn modelId="{8E28BA4A-0D82-4AFF-AAFD-239207981058}" type="presParOf" srcId="{AFE7A338-10E7-4769-A154-1C6F8DEDF005}" destId="{7FCE6ECC-3A97-41B5-B8E1-ADFAD834EE24}" srcOrd="1" destOrd="0" presId="urn:microsoft.com/office/officeart/2005/8/layout/hierarchy1"/>
    <dgm:cxn modelId="{6748E2C3-111A-49B0-9CBF-BCBB8A103A91}" type="presParOf" srcId="{9222697E-A178-4F78-A47C-9D32F533D427}" destId="{40823C57-6DB3-4624-AC2D-DACD9CE69AF3}" srcOrd="1" destOrd="0" presId="urn:microsoft.com/office/officeart/2005/8/layout/hierarchy1"/>
    <dgm:cxn modelId="{2AE2C16A-6F69-47A4-92E4-85582099D474}" type="presParOf" srcId="{33B049F8-A19F-4487-B4B3-E396A19B0002}" destId="{ECF28825-13A9-4AD5-B1D9-9BBC8BD5AEEC}" srcOrd="1" destOrd="0" presId="urn:microsoft.com/office/officeart/2005/8/layout/hierarchy1"/>
    <dgm:cxn modelId="{9EF33FD5-BCD3-4D24-88A9-086A70FC417C}" type="presParOf" srcId="{ECF28825-13A9-4AD5-B1D9-9BBC8BD5AEEC}" destId="{C0F409EB-5B63-412A-9EB0-8CBACF0DFA8A}" srcOrd="0" destOrd="0" presId="urn:microsoft.com/office/officeart/2005/8/layout/hierarchy1"/>
    <dgm:cxn modelId="{4F3C953D-F630-4E56-A019-36DE75357B4B}" type="presParOf" srcId="{C0F409EB-5B63-412A-9EB0-8CBACF0DFA8A}" destId="{90B2E1A1-B5DD-4195-BF2F-6C31F2A77A48}" srcOrd="0" destOrd="0" presId="urn:microsoft.com/office/officeart/2005/8/layout/hierarchy1"/>
    <dgm:cxn modelId="{BB28673E-CF69-4A7C-B825-771B40860636}" type="presParOf" srcId="{C0F409EB-5B63-412A-9EB0-8CBACF0DFA8A}" destId="{7441EDB4-A020-4884-B2B2-3E939D2F623E}" srcOrd="1" destOrd="0" presId="urn:microsoft.com/office/officeart/2005/8/layout/hierarchy1"/>
    <dgm:cxn modelId="{5E17506B-6A6E-4E31-B10C-373492F1B228}" type="presParOf" srcId="{ECF28825-13A9-4AD5-B1D9-9BBC8BD5AEEC}" destId="{022DEA3E-9659-433C-873A-7D52FD1C6E3D}"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AC1AEAF-C70B-4E26-95AB-3D3499103158}" type="doc">
      <dgm:prSet loTypeId="urn:microsoft.com/office/officeart/2005/8/layout/list1" loCatId="list" qsTypeId="urn:microsoft.com/office/officeart/2005/8/quickstyle/simple4" qsCatId="simple" csTypeId="urn:microsoft.com/office/officeart/2005/8/colors/accent0_3" csCatId="mainScheme" phldr="1"/>
      <dgm:spPr/>
      <dgm:t>
        <a:bodyPr/>
        <a:lstStyle/>
        <a:p>
          <a:endParaRPr lang="en-US"/>
        </a:p>
      </dgm:t>
    </dgm:pt>
    <dgm:pt modelId="{AEA47880-9626-400C-8F5D-3C3F14693A64}">
      <dgm:prSet/>
      <dgm:spPr/>
      <dgm:t>
        <a:bodyPr/>
        <a:lstStyle/>
        <a:p>
          <a:pPr>
            <a:lnSpc>
              <a:spcPct val="100000"/>
            </a:lnSpc>
            <a:defRPr cap="all"/>
          </a:pPr>
          <a:r>
            <a:rPr lang="es-AR"/>
            <a:t>La intuición</a:t>
          </a:r>
          <a:endParaRPr lang="en-US"/>
        </a:p>
      </dgm:t>
    </dgm:pt>
    <dgm:pt modelId="{51F8F6AE-C1FB-438B-BF72-8BF5B1700BB3}" type="parTrans" cxnId="{B5487EDF-4410-465A-BD49-63930106DF37}">
      <dgm:prSet/>
      <dgm:spPr/>
      <dgm:t>
        <a:bodyPr/>
        <a:lstStyle/>
        <a:p>
          <a:endParaRPr lang="en-US"/>
        </a:p>
      </dgm:t>
    </dgm:pt>
    <dgm:pt modelId="{2401639F-C31E-4519-B69F-E1B9F35B82BD}" type="sibTrans" cxnId="{B5487EDF-4410-465A-BD49-63930106DF37}">
      <dgm:prSet/>
      <dgm:spPr/>
      <dgm:t>
        <a:bodyPr/>
        <a:lstStyle/>
        <a:p>
          <a:endParaRPr lang="en-US"/>
        </a:p>
      </dgm:t>
    </dgm:pt>
    <dgm:pt modelId="{C9EAEFBE-35C0-41B9-A400-AEB43B20A1F1}">
      <dgm:prSet/>
      <dgm:spPr/>
      <dgm:t>
        <a:bodyPr/>
        <a:lstStyle/>
        <a:p>
          <a:pPr>
            <a:lnSpc>
              <a:spcPct val="100000"/>
            </a:lnSpc>
            <a:defRPr cap="all"/>
          </a:pPr>
          <a:r>
            <a:rPr lang="es-AR"/>
            <a:t>La deducción</a:t>
          </a:r>
          <a:endParaRPr lang="en-US"/>
        </a:p>
      </dgm:t>
    </dgm:pt>
    <dgm:pt modelId="{32CC7C5B-C737-4591-8ACA-E0D273D48DEB}" type="parTrans" cxnId="{E79ADEF4-FEEF-4064-92E5-668D655505B8}">
      <dgm:prSet/>
      <dgm:spPr/>
      <dgm:t>
        <a:bodyPr/>
        <a:lstStyle/>
        <a:p>
          <a:endParaRPr lang="en-US"/>
        </a:p>
      </dgm:t>
    </dgm:pt>
    <dgm:pt modelId="{CE26658A-6344-490D-96A0-318056D0C654}" type="sibTrans" cxnId="{E79ADEF4-FEEF-4064-92E5-668D655505B8}">
      <dgm:prSet/>
      <dgm:spPr/>
      <dgm:t>
        <a:bodyPr/>
        <a:lstStyle/>
        <a:p>
          <a:endParaRPr lang="en-US"/>
        </a:p>
      </dgm:t>
    </dgm:pt>
    <dgm:pt modelId="{C2636E4E-FB41-4A73-A881-6CE6312E0AEE}" type="pres">
      <dgm:prSet presAssocID="{DAC1AEAF-C70B-4E26-95AB-3D3499103158}" presName="linear" presStyleCnt="0">
        <dgm:presLayoutVars>
          <dgm:dir/>
          <dgm:animLvl val="lvl"/>
          <dgm:resizeHandles val="exact"/>
        </dgm:presLayoutVars>
      </dgm:prSet>
      <dgm:spPr/>
    </dgm:pt>
    <dgm:pt modelId="{29E27C26-8543-41A7-B828-7C8DDD0BFE09}" type="pres">
      <dgm:prSet presAssocID="{AEA47880-9626-400C-8F5D-3C3F14693A64}" presName="parentLin" presStyleCnt="0"/>
      <dgm:spPr/>
    </dgm:pt>
    <dgm:pt modelId="{B48CEB8F-572F-4CFA-B12B-8A341A5EC77B}" type="pres">
      <dgm:prSet presAssocID="{AEA47880-9626-400C-8F5D-3C3F14693A64}" presName="parentLeftMargin" presStyleLbl="node1" presStyleIdx="0" presStyleCnt="2"/>
      <dgm:spPr/>
    </dgm:pt>
    <dgm:pt modelId="{921AAAC5-96DD-42B9-85CC-D83929C76B01}" type="pres">
      <dgm:prSet presAssocID="{AEA47880-9626-400C-8F5D-3C3F14693A64}" presName="parentText" presStyleLbl="node1" presStyleIdx="0" presStyleCnt="2">
        <dgm:presLayoutVars>
          <dgm:chMax val="0"/>
          <dgm:bulletEnabled val="1"/>
        </dgm:presLayoutVars>
      </dgm:prSet>
      <dgm:spPr/>
    </dgm:pt>
    <dgm:pt modelId="{A1C1620C-C22F-4F3A-B395-BD2C18EA0CBD}" type="pres">
      <dgm:prSet presAssocID="{AEA47880-9626-400C-8F5D-3C3F14693A64}" presName="negativeSpace" presStyleCnt="0"/>
      <dgm:spPr/>
    </dgm:pt>
    <dgm:pt modelId="{0C30811E-08C5-47B7-AB81-1CB9755C3FC8}" type="pres">
      <dgm:prSet presAssocID="{AEA47880-9626-400C-8F5D-3C3F14693A64}" presName="childText" presStyleLbl="conFgAcc1" presStyleIdx="0" presStyleCnt="2">
        <dgm:presLayoutVars>
          <dgm:bulletEnabled val="1"/>
        </dgm:presLayoutVars>
      </dgm:prSet>
      <dgm:spPr/>
    </dgm:pt>
    <dgm:pt modelId="{1655FD3E-AC16-4C12-8234-2728BBC37614}" type="pres">
      <dgm:prSet presAssocID="{2401639F-C31E-4519-B69F-E1B9F35B82BD}" presName="spaceBetweenRectangles" presStyleCnt="0"/>
      <dgm:spPr/>
    </dgm:pt>
    <dgm:pt modelId="{311D7AFF-37AC-47C6-BF40-DB35BA12C8BD}" type="pres">
      <dgm:prSet presAssocID="{C9EAEFBE-35C0-41B9-A400-AEB43B20A1F1}" presName="parentLin" presStyleCnt="0"/>
      <dgm:spPr/>
    </dgm:pt>
    <dgm:pt modelId="{66A9590F-44DC-479D-8D87-43226D6F0BFB}" type="pres">
      <dgm:prSet presAssocID="{C9EAEFBE-35C0-41B9-A400-AEB43B20A1F1}" presName="parentLeftMargin" presStyleLbl="node1" presStyleIdx="0" presStyleCnt="2"/>
      <dgm:spPr/>
    </dgm:pt>
    <dgm:pt modelId="{E4C99372-547E-4600-AE4C-DE6E52D5CAD7}" type="pres">
      <dgm:prSet presAssocID="{C9EAEFBE-35C0-41B9-A400-AEB43B20A1F1}" presName="parentText" presStyleLbl="node1" presStyleIdx="1" presStyleCnt="2">
        <dgm:presLayoutVars>
          <dgm:chMax val="0"/>
          <dgm:bulletEnabled val="1"/>
        </dgm:presLayoutVars>
      </dgm:prSet>
      <dgm:spPr/>
    </dgm:pt>
    <dgm:pt modelId="{B0410E2B-A899-43EB-BFC6-4E38A1CA15AC}" type="pres">
      <dgm:prSet presAssocID="{C9EAEFBE-35C0-41B9-A400-AEB43B20A1F1}" presName="negativeSpace" presStyleCnt="0"/>
      <dgm:spPr/>
    </dgm:pt>
    <dgm:pt modelId="{F8DE4588-454A-49E9-8970-14AB8D7A9033}" type="pres">
      <dgm:prSet presAssocID="{C9EAEFBE-35C0-41B9-A400-AEB43B20A1F1}" presName="childText" presStyleLbl="conFgAcc1" presStyleIdx="1" presStyleCnt="2">
        <dgm:presLayoutVars>
          <dgm:bulletEnabled val="1"/>
        </dgm:presLayoutVars>
      </dgm:prSet>
      <dgm:spPr/>
    </dgm:pt>
  </dgm:ptLst>
  <dgm:cxnLst>
    <dgm:cxn modelId="{412A192B-68D6-41AB-A9B4-E923908252A5}" type="presOf" srcId="{AEA47880-9626-400C-8F5D-3C3F14693A64}" destId="{921AAAC5-96DD-42B9-85CC-D83929C76B01}" srcOrd="1" destOrd="0" presId="urn:microsoft.com/office/officeart/2005/8/layout/list1"/>
    <dgm:cxn modelId="{17CB942F-1174-42DB-868A-21047E0B1B33}" type="presOf" srcId="{AEA47880-9626-400C-8F5D-3C3F14693A64}" destId="{B48CEB8F-572F-4CFA-B12B-8A341A5EC77B}" srcOrd="0" destOrd="0" presId="urn:microsoft.com/office/officeart/2005/8/layout/list1"/>
    <dgm:cxn modelId="{CA20C094-89C3-4815-AE4B-7A8493331CAA}" type="presOf" srcId="{C9EAEFBE-35C0-41B9-A400-AEB43B20A1F1}" destId="{66A9590F-44DC-479D-8D87-43226D6F0BFB}" srcOrd="0" destOrd="0" presId="urn:microsoft.com/office/officeart/2005/8/layout/list1"/>
    <dgm:cxn modelId="{EAE5A1CC-B331-47FB-BF72-F30F5E291023}" type="presOf" srcId="{DAC1AEAF-C70B-4E26-95AB-3D3499103158}" destId="{C2636E4E-FB41-4A73-A881-6CE6312E0AEE}" srcOrd="0" destOrd="0" presId="urn:microsoft.com/office/officeart/2005/8/layout/list1"/>
    <dgm:cxn modelId="{1FF980DE-4825-4984-AECA-541C118B8E9B}" type="presOf" srcId="{C9EAEFBE-35C0-41B9-A400-AEB43B20A1F1}" destId="{E4C99372-547E-4600-AE4C-DE6E52D5CAD7}" srcOrd="1" destOrd="0" presId="urn:microsoft.com/office/officeart/2005/8/layout/list1"/>
    <dgm:cxn modelId="{B5487EDF-4410-465A-BD49-63930106DF37}" srcId="{DAC1AEAF-C70B-4E26-95AB-3D3499103158}" destId="{AEA47880-9626-400C-8F5D-3C3F14693A64}" srcOrd="0" destOrd="0" parTransId="{51F8F6AE-C1FB-438B-BF72-8BF5B1700BB3}" sibTransId="{2401639F-C31E-4519-B69F-E1B9F35B82BD}"/>
    <dgm:cxn modelId="{E79ADEF4-FEEF-4064-92E5-668D655505B8}" srcId="{DAC1AEAF-C70B-4E26-95AB-3D3499103158}" destId="{C9EAEFBE-35C0-41B9-A400-AEB43B20A1F1}" srcOrd="1" destOrd="0" parTransId="{32CC7C5B-C737-4591-8ACA-E0D273D48DEB}" sibTransId="{CE26658A-6344-490D-96A0-318056D0C654}"/>
    <dgm:cxn modelId="{E8F0DED0-65CB-4229-9383-01ACB2BBD8CC}" type="presParOf" srcId="{C2636E4E-FB41-4A73-A881-6CE6312E0AEE}" destId="{29E27C26-8543-41A7-B828-7C8DDD0BFE09}" srcOrd="0" destOrd="0" presId="urn:microsoft.com/office/officeart/2005/8/layout/list1"/>
    <dgm:cxn modelId="{F6ADCA00-64F1-4124-A4F7-EB1ADC20C28D}" type="presParOf" srcId="{29E27C26-8543-41A7-B828-7C8DDD0BFE09}" destId="{B48CEB8F-572F-4CFA-B12B-8A341A5EC77B}" srcOrd="0" destOrd="0" presId="urn:microsoft.com/office/officeart/2005/8/layout/list1"/>
    <dgm:cxn modelId="{D69052AA-BA34-4369-AE58-D96728AAA294}" type="presParOf" srcId="{29E27C26-8543-41A7-B828-7C8DDD0BFE09}" destId="{921AAAC5-96DD-42B9-85CC-D83929C76B01}" srcOrd="1" destOrd="0" presId="urn:microsoft.com/office/officeart/2005/8/layout/list1"/>
    <dgm:cxn modelId="{C49F156D-ECDC-42A8-89C5-D9FF4AA59E08}" type="presParOf" srcId="{C2636E4E-FB41-4A73-A881-6CE6312E0AEE}" destId="{A1C1620C-C22F-4F3A-B395-BD2C18EA0CBD}" srcOrd="1" destOrd="0" presId="urn:microsoft.com/office/officeart/2005/8/layout/list1"/>
    <dgm:cxn modelId="{AB97F34B-B502-4C3F-8D8B-03E8CD4C9872}" type="presParOf" srcId="{C2636E4E-FB41-4A73-A881-6CE6312E0AEE}" destId="{0C30811E-08C5-47B7-AB81-1CB9755C3FC8}" srcOrd="2" destOrd="0" presId="urn:microsoft.com/office/officeart/2005/8/layout/list1"/>
    <dgm:cxn modelId="{C68C2B1A-BD4D-48D5-82D5-981C607D492F}" type="presParOf" srcId="{C2636E4E-FB41-4A73-A881-6CE6312E0AEE}" destId="{1655FD3E-AC16-4C12-8234-2728BBC37614}" srcOrd="3" destOrd="0" presId="urn:microsoft.com/office/officeart/2005/8/layout/list1"/>
    <dgm:cxn modelId="{0B794EB2-A1CE-44AD-BFEE-1B6FB91EA9D5}" type="presParOf" srcId="{C2636E4E-FB41-4A73-A881-6CE6312E0AEE}" destId="{311D7AFF-37AC-47C6-BF40-DB35BA12C8BD}" srcOrd="4" destOrd="0" presId="urn:microsoft.com/office/officeart/2005/8/layout/list1"/>
    <dgm:cxn modelId="{6620B3C1-054F-46FB-94FE-40C755655DA0}" type="presParOf" srcId="{311D7AFF-37AC-47C6-BF40-DB35BA12C8BD}" destId="{66A9590F-44DC-479D-8D87-43226D6F0BFB}" srcOrd="0" destOrd="0" presId="urn:microsoft.com/office/officeart/2005/8/layout/list1"/>
    <dgm:cxn modelId="{32A0A407-4804-4849-AFCB-88615B66F657}" type="presParOf" srcId="{311D7AFF-37AC-47C6-BF40-DB35BA12C8BD}" destId="{E4C99372-547E-4600-AE4C-DE6E52D5CAD7}" srcOrd="1" destOrd="0" presId="urn:microsoft.com/office/officeart/2005/8/layout/list1"/>
    <dgm:cxn modelId="{CF8E8CE7-5F7E-4AAD-8891-882E6F08843B}" type="presParOf" srcId="{C2636E4E-FB41-4A73-A881-6CE6312E0AEE}" destId="{B0410E2B-A899-43EB-BFC6-4E38A1CA15AC}" srcOrd="5" destOrd="0" presId="urn:microsoft.com/office/officeart/2005/8/layout/list1"/>
    <dgm:cxn modelId="{FFDC2403-58EA-4D93-B3F6-2A7416FD8D60}" type="presParOf" srcId="{C2636E4E-FB41-4A73-A881-6CE6312E0AEE}" destId="{F8DE4588-454A-49E9-8970-14AB8D7A9033}" srcOrd="6"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B8BD5F3-E249-4E95-8C79-9D797DB8C108}" type="doc">
      <dgm:prSet loTypeId="urn:microsoft.com/office/officeart/2005/8/layout/vList2" loCatId="list" qsTypeId="urn:microsoft.com/office/officeart/2005/8/quickstyle/simple1" qsCatId="simple" csTypeId="urn:microsoft.com/office/officeart/2005/8/colors/accent3_2" csCatId="accent3" phldr="1"/>
      <dgm:spPr/>
      <dgm:t>
        <a:bodyPr/>
        <a:lstStyle/>
        <a:p>
          <a:endParaRPr lang="en-US"/>
        </a:p>
      </dgm:t>
    </dgm:pt>
    <dgm:pt modelId="{ABC62D13-FDA3-418C-9ECD-1AB320E3F672}">
      <dgm:prSet/>
      <dgm:spPr/>
      <dgm:t>
        <a:bodyPr/>
        <a:lstStyle/>
        <a:p>
          <a:r>
            <a:rPr lang="es-AR" dirty="0"/>
            <a:t>Cambio de eje, antes de ir a los objetos del mundo, a las ciencias particulares, hay que estudiar cómo funciona la razón, es decir cómo conoce la mente humana (El sujeto pensante) </a:t>
          </a:r>
          <a:endParaRPr lang="en-US" dirty="0"/>
        </a:p>
      </dgm:t>
    </dgm:pt>
    <dgm:pt modelId="{9FEF63C8-86FE-4783-B6F7-9B267AF65D2D}" type="parTrans" cxnId="{2AA63CCD-2D99-41C1-886A-EC825128522E}">
      <dgm:prSet/>
      <dgm:spPr/>
      <dgm:t>
        <a:bodyPr/>
        <a:lstStyle/>
        <a:p>
          <a:endParaRPr lang="en-US"/>
        </a:p>
      </dgm:t>
    </dgm:pt>
    <dgm:pt modelId="{EB8BABC8-AC43-43DC-834F-A0C11B442FC2}" type="sibTrans" cxnId="{2AA63CCD-2D99-41C1-886A-EC825128522E}">
      <dgm:prSet/>
      <dgm:spPr/>
      <dgm:t>
        <a:bodyPr/>
        <a:lstStyle/>
        <a:p>
          <a:endParaRPr lang="en-US"/>
        </a:p>
      </dgm:t>
    </dgm:pt>
    <dgm:pt modelId="{8220478C-7F4D-445F-848E-F04486A1AF3A}">
      <dgm:prSet/>
      <dgm:spPr/>
      <dgm:t>
        <a:bodyPr/>
        <a:lstStyle/>
        <a:p>
          <a:r>
            <a:rPr lang="es-AR"/>
            <a:t>Presupuestos: la razón es universal y funciona de igual manera no importa el objeto de estudio</a:t>
          </a:r>
          <a:endParaRPr lang="en-US"/>
        </a:p>
      </dgm:t>
    </dgm:pt>
    <dgm:pt modelId="{B325BDE2-6227-4FBB-AEE3-99C4CBDA5DB1}" type="parTrans" cxnId="{D8B6F434-DAD3-4B66-92E3-86986F173279}">
      <dgm:prSet/>
      <dgm:spPr/>
      <dgm:t>
        <a:bodyPr/>
        <a:lstStyle/>
        <a:p>
          <a:endParaRPr lang="en-US"/>
        </a:p>
      </dgm:t>
    </dgm:pt>
    <dgm:pt modelId="{58600885-EC61-4C53-AAE3-F5BC1C0ACC09}" type="sibTrans" cxnId="{D8B6F434-DAD3-4B66-92E3-86986F173279}">
      <dgm:prSet/>
      <dgm:spPr/>
      <dgm:t>
        <a:bodyPr/>
        <a:lstStyle/>
        <a:p>
          <a:endParaRPr lang="en-US"/>
        </a:p>
      </dgm:t>
    </dgm:pt>
    <dgm:pt modelId="{FEE72714-8A4A-428B-A6F5-8FDB15ECE12D}" type="pres">
      <dgm:prSet presAssocID="{1B8BD5F3-E249-4E95-8C79-9D797DB8C108}" presName="linear" presStyleCnt="0">
        <dgm:presLayoutVars>
          <dgm:animLvl val="lvl"/>
          <dgm:resizeHandles val="exact"/>
        </dgm:presLayoutVars>
      </dgm:prSet>
      <dgm:spPr/>
    </dgm:pt>
    <dgm:pt modelId="{357E5E62-E19E-4785-8DCB-54A9380AC2DD}" type="pres">
      <dgm:prSet presAssocID="{ABC62D13-FDA3-418C-9ECD-1AB320E3F672}" presName="parentText" presStyleLbl="node1" presStyleIdx="0" presStyleCnt="2">
        <dgm:presLayoutVars>
          <dgm:chMax val="0"/>
          <dgm:bulletEnabled val="1"/>
        </dgm:presLayoutVars>
      </dgm:prSet>
      <dgm:spPr/>
    </dgm:pt>
    <dgm:pt modelId="{F37C72A7-D445-4B0C-83F9-D17251C5143F}" type="pres">
      <dgm:prSet presAssocID="{EB8BABC8-AC43-43DC-834F-A0C11B442FC2}" presName="spacer" presStyleCnt="0"/>
      <dgm:spPr/>
    </dgm:pt>
    <dgm:pt modelId="{04F54BA5-7196-4442-BA8D-96BA97519AF9}" type="pres">
      <dgm:prSet presAssocID="{8220478C-7F4D-445F-848E-F04486A1AF3A}" presName="parentText" presStyleLbl="node1" presStyleIdx="1" presStyleCnt="2">
        <dgm:presLayoutVars>
          <dgm:chMax val="0"/>
          <dgm:bulletEnabled val="1"/>
        </dgm:presLayoutVars>
      </dgm:prSet>
      <dgm:spPr/>
    </dgm:pt>
  </dgm:ptLst>
  <dgm:cxnLst>
    <dgm:cxn modelId="{D8B6F434-DAD3-4B66-92E3-86986F173279}" srcId="{1B8BD5F3-E249-4E95-8C79-9D797DB8C108}" destId="{8220478C-7F4D-445F-848E-F04486A1AF3A}" srcOrd="1" destOrd="0" parTransId="{B325BDE2-6227-4FBB-AEE3-99C4CBDA5DB1}" sibTransId="{58600885-EC61-4C53-AAE3-F5BC1C0ACC09}"/>
    <dgm:cxn modelId="{3B3F6675-5816-4A91-BF20-45296A506683}" type="presOf" srcId="{1B8BD5F3-E249-4E95-8C79-9D797DB8C108}" destId="{FEE72714-8A4A-428B-A6F5-8FDB15ECE12D}" srcOrd="0" destOrd="0" presId="urn:microsoft.com/office/officeart/2005/8/layout/vList2"/>
    <dgm:cxn modelId="{B2AA8558-6041-4254-BB0E-698EC56730CE}" type="presOf" srcId="{ABC62D13-FDA3-418C-9ECD-1AB320E3F672}" destId="{357E5E62-E19E-4785-8DCB-54A9380AC2DD}" srcOrd="0" destOrd="0" presId="urn:microsoft.com/office/officeart/2005/8/layout/vList2"/>
    <dgm:cxn modelId="{5916AA94-9F7B-405B-956A-0E669AB90CA4}" type="presOf" srcId="{8220478C-7F4D-445F-848E-F04486A1AF3A}" destId="{04F54BA5-7196-4442-BA8D-96BA97519AF9}" srcOrd="0" destOrd="0" presId="urn:microsoft.com/office/officeart/2005/8/layout/vList2"/>
    <dgm:cxn modelId="{2AA63CCD-2D99-41C1-886A-EC825128522E}" srcId="{1B8BD5F3-E249-4E95-8C79-9D797DB8C108}" destId="{ABC62D13-FDA3-418C-9ECD-1AB320E3F672}" srcOrd="0" destOrd="0" parTransId="{9FEF63C8-86FE-4783-B6F7-9B267AF65D2D}" sibTransId="{EB8BABC8-AC43-43DC-834F-A0C11B442FC2}"/>
    <dgm:cxn modelId="{78934CFD-8CAD-4949-B052-F060FF5EDAC8}" type="presParOf" srcId="{FEE72714-8A4A-428B-A6F5-8FDB15ECE12D}" destId="{357E5E62-E19E-4785-8DCB-54A9380AC2DD}" srcOrd="0" destOrd="0" presId="urn:microsoft.com/office/officeart/2005/8/layout/vList2"/>
    <dgm:cxn modelId="{5DA42282-AB5D-4211-B05F-1B13B55F5CB1}" type="presParOf" srcId="{FEE72714-8A4A-428B-A6F5-8FDB15ECE12D}" destId="{F37C72A7-D445-4B0C-83F9-D17251C5143F}" srcOrd="1" destOrd="0" presId="urn:microsoft.com/office/officeart/2005/8/layout/vList2"/>
    <dgm:cxn modelId="{7F797480-0334-431A-A052-8E6220CDA98F}" type="presParOf" srcId="{FEE72714-8A4A-428B-A6F5-8FDB15ECE12D}" destId="{04F54BA5-7196-4442-BA8D-96BA97519AF9}"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9317BA7-470A-4325-89E1-58430962BCC6}" type="doc">
      <dgm:prSet loTypeId="urn:microsoft.com/office/officeart/2005/8/layout/process4" loCatId="process" qsTypeId="urn:microsoft.com/office/officeart/2005/8/quickstyle/simple1" qsCatId="simple" csTypeId="urn:microsoft.com/office/officeart/2005/8/colors/accent0_3" csCatId="mainScheme" phldr="1"/>
      <dgm:spPr/>
      <dgm:t>
        <a:bodyPr/>
        <a:lstStyle/>
        <a:p>
          <a:endParaRPr lang="en-US"/>
        </a:p>
      </dgm:t>
    </dgm:pt>
    <dgm:pt modelId="{208924EB-EF89-48BD-A003-0C6B06A846EF}">
      <dgm:prSet/>
      <dgm:spPr/>
      <dgm:t>
        <a:bodyPr/>
        <a:lstStyle/>
        <a:p>
          <a:r>
            <a:rPr lang="es-AR" baseline="0" dirty="0"/>
            <a:t>Descartes es un filósofo racionalista que busca sentar las bases de las ciencias clarificando cómo funcionan.</a:t>
          </a:r>
          <a:endParaRPr lang="en-US" dirty="0"/>
        </a:p>
      </dgm:t>
    </dgm:pt>
    <dgm:pt modelId="{1166F610-8252-4FDE-A837-25962FE1B15F}" type="parTrans" cxnId="{F65AA4FF-6CBA-4375-8F26-1E9B1324CDB0}">
      <dgm:prSet/>
      <dgm:spPr/>
      <dgm:t>
        <a:bodyPr/>
        <a:lstStyle/>
        <a:p>
          <a:endParaRPr lang="en-US"/>
        </a:p>
      </dgm:t>
    </dgm:pt>
    <dgm:pt modelId="{0C6FB310-A65C-43DC-B1AB-8703ECC1960F}" type="sibTrans" cxnId="{F65AA4FF-6CBA-4375-8F26-1E9B1324CDB0}">
      <dgm:prSet/>
      <dgm:spPr/>
      <dgm:t>
        <a:bodyPr/>
        <a:lstStyle/>
        <a:p>
          <a:endParaRPr lang="en-US"/>
        </a:p>
      </dgm:t>
    </dgm:pt>
    <dgm:pt modelId="{F58D0DCF-7E6E-4EBE-B29A-2F5BF0D1ED5D}">
      <dgm:prSet/>
      <dgm:spPr/>
      <dgm:t>
        <a:bodyPr/>
        <a:lstStyle/>
        <a:p>
          <a:r>
            <a:rPr lang="es-AR" baseline="0"/>
            <a:t>Propone una </a:t>
          </a:r>
          <a:r>
            <a:rPr lang="es-AR" i="1" baseline="0"/>
            <a:t>Mathesis</a:t>
          </a:r>
          <a:r>
            <a:rPr lang="es-AR" baseline="0"/>
            <a:t> universal como un sistema total que incluye la teoría de los números, la astronomía, la óptica, la mecánica.</a:t>
          </a:r>
          <a:endParaRPr lang="en-US"/>
        </a:p>
      </dgm:t>
    </dgm:pt>
    <dgm:pt modelId="{B2344220-B142-4D73-8AD2-B6D8690788A1}" type="parTrans" cxnId="{50434B7A-78B8-456A-8525-13EA7009DFA4}">
      <dgm:prSet/>
      <dgm:spPr/>
      <dgm:t>
        <a:bodyPr/>
        <a:lstStyle/>
        <a:p>
          <a:endParaRPr lang="en-US"/>
        </a:p>
      </dgm:t>
    </dgm:pt>
    <dgm:pt modelId="{3D269212-9728-4313-B905-ADB44D7B6BBE}" type="sibTrans" cxnId="{50434B7A-78B8-456A-8525-13EA7009DFA4}">
      <dgm:prSet/>
      <dgm:spPr/>
      <dgm:t>
        <a:bodyPr/>
        <a:lstStyle/>
        <a:p>
          <a:endParaRPr lang="en-US"/>
        </a:p>
      </dgm:t>
    </dgm:pt>
    <dgm:pt modelId="{6FF597B8-4E58-4AD0-8238-797C14064023}">
      <dgm:prSet/>
      <dgm:spPr/>
      <dgm:t>
        <a:bodyPr/>
        <a:lstStyle/>
        <a:p>
          <a:r>
            <a:rPr lang="es-AR" baseline="0"/>
            <a:t>Lo que tienen en común todos los objetos de estas ciencias con el método es el concepto de la ordenación y la medida.</a:t>
          </a:r>
          <a:endParaRPr lang="en-US"/>
        </a:p>
      </dgm:t>
    </dgm:pt>
    <dgm:pt modelId="{C8CE14FF-F0D6-410E-AC75-9646FA18DEA1}" type="parTrans" cxnId="{EF2C0644-DBB3-4986-8D42-D561E9C1A4D0}">
      <dgm:prSet/>
      <dgm:spPr/>
      <dgm:t>
        <a:bodyPr/>
        <a:lstStyle/>
        <a:p>
          <a:endParaRPr lang="en-US"/>
        </a:p>
      </dgm:t>
    </dgm:pt>
    <dgm:pt modelId="{36D27923-218B-404C-B435-1C153ED007B5}" type="sibTrans" cxnId="{EF2C0644-DBB3-4986-8D42-D561E9C1A4D0}">
      <dgm:prSet/>
      <dgm:spPr/>
      <dgm:t>
        <a:bodyPr/>
        <a:lstStyle/>
        <a:p>
          <a:endParaRPr lang="en-US"/>
        </a:p>
      </dgm:t>
    </dgm:pt>
    <dgm:pt modelId="{D2CF4B60-0BC9-434E-A33B-894D3790633F}" type="pres">
      <dgm:prSet presAssocID="{99317BA7-470A-4325-89E1-58430962BCC6}" presName="Name0" presStyleCnt="0">
        <dgm:presLayoutVars>
          <dgm:dir/>
          <dgm:animLvl val="lvl"/>
          <dgm:resizeHandles val="exact"/>
        </dgm:presLayoutVars>
      </dgm:prSet>
      <dgm:spPr/>
    </dgm:pt>
    <dgm:pt modelId="{9BCB8A59-5499-439C-BE82-8DF9A0B29D8F}" type="pres">
      <dgm:prSet presAssocID="{6FF597B8-4E58-4AD0-8238-797C14064023}" presName="boxAndChildren" presStyleCnt="0"/>
      <dgm:spPr/>
    </dgm:pt>
    <dgm:pt modelId="{367F2C46-2EB7-43E8-A301-DE791A7643A2}" type="pres">
      <dgm:prSet presAssocID="{6FF597B8-4E58-4AD0-8238-797C14064023}" presName="parentTextBox" presStyleLbl="node1" presStyleIdx="0" presStyleCnt="3"/>
      <dgm:spPr/>
    </dgm:pt>
    <dgm:pt modelId="{29C2CFB3-AC3D-4EBE-BEBF-0886F4B43820}" type="pres">
      <dgm:prSet presAssocID="{3D269212-9728-4313-B905-ADB44D7B6BBE}" presName="sp" presStyleCnt="0"/>
      <dgm:spPr/>
    </dgm:pt>
    <dgm:pt modelId="{58BFB8CF-5CAC-41FA-BE87-BA76ED157EE7}" type="pres">
      <dgm:prSet presAssocID="{F58D0DCF-7E6E-4EBE-B29A-2F5BF0D1ED5D}" presName="arrowAndChildren" presStyleCnt="0"/>
      <dgm:spPr/>
    </dgm:pt>
    <dgm:pt modelId="{34DD4CC7-8540-402F-A5A8-5BBBEECA9438}" type="pres">
      <dgm:prSet presAssocID="{F58D0DCF-7E6E-4EBE-B29A-2F5BF0D1ED5D}" presName="parentTextArrow" presStyleLbl="node1" presStyleIdx="1" presStyleCnt="3"/>
      <dgm:spPr/>
    </dgm:pt>
    <dgm:pt modelId="{003B30A1-9E09-4CF0-A455-285C64DB19DC}" type="pres">
      <dgm:prSet presAssocID="{0C6FB310-A65C-43DC-B1AB-8703ECC1960F}" presName="sp" presStyleCnt="0"/>
      <dgm:spPr/>
    </dgm:pt>
    <dgm:pt modelId="{7EA4A8DD-3C6A-4BE4-8363-CE36F763B0FC}" type="pres">
      <dgm:prSet presAssocID="{208924EB-EF89-48BD-A003-0C6B06A846EF}" presName="arrowAndChildren" presStyleCnt="0"/>
      <dgm:spPr/>
    </dgm:pt>
    <dgm:pt modelId="{BE55EE07-8590-4381-9311-29FE1F163EB6}" type="pres">
      <dgm:prSet presAssocID="{208924EB-EF89-48BD-A003-0C6B06A846EF}" presName="parentTextArrow" presStyleLbl="node1" presStyleIdx="2" presStyleCnt="3"/>
      <dgm:spPr/>
    </dgm:pt>
  </dgm:ptLst>
  <dgm:cxnLst>
    <dgm:cxn modelId="{FA43E013-F2E7-468E-B8BE-40ABB03979C8}" type="presOf" srcId="{99317BA7-470A-4325-89E1-58430962BCC6}" destId="{D2CF4B60-0BC9-434E-A33B-894D3790633F}" srcOrd="0" destOrd="0" presId="urn:microsoft.com/office/officeart/2005/8/layout/process4"/>
    <dgm:cxn modelId="{EF2C0644-DBB3-4986-8D42-D561E9C1A4D0}" srcId="{99317BA7-470A-4325-89E1-58430962BCC6}" destId="{6FF597B8-4E58-4AD0-8238-797C14064023}" srcOrd="2" destOrd="0" parTransId="{C8CE14FF-F0D6-410E-AC75-9646FA18DEA1}" sibTransId="{36D27923-218B-404C-B435-1C153ED007B5}"/>
    <dgm:cxn modelId="{50434B7A-78B8-456A-8525-13EA7009DFA4}" srcId="{99317BA7-470A-4325-89E1-58430962BCC6}" destId="{F58D0DCF-7E6E-4EBE-B29A-2F5BF0D1ED5D}" srcOrd="1" destOrd="0" parTransId="{B2344220-B142-4D73-8AD2-B6D8690788A1}" sibTransId="{3D269212-9728-4313-B905-ADB44D7B6BBE}"/>
    <dgm:cxn modelId="{2179B080-A0E9-418B-B9D9-D4AA4D7321B3}" type="presOf" srcId="{208924EB-EF89-48BD-A003-0C6B06A846EF}" destId="{BE55EE07-8590-4381-9311-29FE1F163EB6}" srcOrd="0" destOrd="0" presId="urn:microsoft.com/office/officeart/2005/8/layout/process4"/>
    <dgm:cxn modelId="{B95233B0-6B21-46E4-81BE-8E92D6127F70}" type="presOf" srcId="{F58D0DCF-7E6E-4EBE-B29A-2F5BF0D1ED5D}" destId="{34DD4CC7-8540-402F-A5A8-5BBBEECA9438}" srcOrd="0" destOrd="0" presId="urn:microsoft.com/office/officeart/2005/8/layout/process4"/>
    <dgm:cxn modelId="{4445C3FE-435F-48C2-8A51-965A5A55A319}" type="presOf" srcId="{6FF597B8-4E58-4AD0-8238-797C14064023}" destId="{367F2C46-2EB7-43E8-A301-DE791A7643A2}" srcOrd="0" destOrd="0" presId="urn:microsoft.com/office/officeart/2005/8/layout/process4"/>
    <dgm:cxn modelId="{F65AA4FF-6CBA-4375-8F26-1E9B1324CDB0}" srcId="{99317BA7-470A-4325-89E1-58430962BCC6}" destId="{208924EB-EF89-48BD-A003-0C6B06A846EF}" srcOrd="0" destOrd="0" parTransId="{1166F610-8252-4FDE-A837-25962FE1B15F}" sibTransId="{0C6FB310-A65C-43DC-B1AB-8703ECC1960F}"/>
    <dgm:cxn modelId="{DD332112-F36D-41B6-BFBE-BFB4B3AF05DE}" type="presParOf" srcId="{D2CF4B60-0BC9-434E-A33B-894D3790633F}" destId="{9BCB8A59-5499-439C-BE82-8DF9A0B29D8F}" srcOrd="0" destOrd="0" presId="urn:microsoft.com/office/officeart/2005/8/layout/process4"/>
    <dgm:cxn modelId="{7AE07542-6793-44BC-9BC8-6380241FB9BC}" type="presParOf" srcId="{9BCB8A59-5499-439C-BE82-8DF9A0B29D8F}" destId="{367F2C46-2EB7-43E8-A301-DE791A7643A2}" srcOrd="0" destOrd="0" presId="urn:microsoft.com/office/officeart/2005/8/layout/process4"/>
    <dgm:cxn modelId="{3908B2A3-F6F1-4A29-BEF2-FA24DA44717F}" type="presParOf" srcId="{D2CF4B60-0BC9-434E-A33B-894D3790633F}" destId="{29C2CFB3-AC3D-4EBE-BEBF-0886F4B43820}" srcOrd="1" destOrd="0" presId="urn:microsoft.com/office/officeart/2005/8/layout/process4"/>
    <dgm:cxn modelId="{9DC8BAB7-46EB-43B4-9AED-3E08926931C0}" type="presParOf" srcId="{D2CF4B60-0BC9-434E-A33B-894D3790633F}" destId="{58BFB8CF-5CAC-41FA-BE87-BA76ED157EE7}" srcOrd="2" destOrd="0" presId="urn:microsoft.com/office/officeart/2005/8/layout/process4"/>
    <dgm:cxn modelId="{AD43B7D1-84B4-4D37-88B2-275B8D42AD5A}" type="presParOf" srcId="{58BFB8CF-5CAC-41FA-BE87-BA76ED157EE7}" destId="{34DD4CC7-8540-402F-A5A8-5BBBEECA9438}" srcOrd="0" destOrd="0" presId="urn:microsoft.com/office/officeart/2005/8/layout/process4"/>
    <dgm:cxn modelId="{5597FB8D-4B90-4FBA-BB89-2D4F04B3660D}" type="presParOf" srcId="{D2CF4B60-0BC9-434E-A33B-894D3790633F}" destId="{003B30A1-9E09-4CF0-A455-285C64DB19DC}" srcOrd="3" destOrd="0" presId="urn:microsoft.com/office/officeart/2005/8/layout/process4"/>
    <dgm:cxn modelId="{92D613E5-F274-4E2D-8D8B-6471D5DA4878}" type="presParOf" srcId="{D2CF4B60-0BC9-434E-A33B-894D3790633F}" destId="{7EA4A8DD-3C6A-4BE4-8363-CE36F763B0FC}" srcOrd="4" destOrd="0" presId="urn:microsoft.com/office/officeart/2005/8/layout/process4"/>
    <dgm:cxn modelId="{C5DDF8BE-E71C-4526-B995-3EEC51D82E90}" type="presParOf" srcId="{7EA4A8DD-3C6A-4BE4-8363-CE36F763B0FC}" destId="{BE55EE07-8590-4381-9311-29FE1F163EB6}" srcOrd="0" destOrd="0" presId="urn:microsoft.com/office/officeart/2005/8/layout/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6E354A1A-FD0A-42DC-92FC-7D3A03803D80}"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1E9E4992-24DB-4653-8550-E1500B8C0CDF}">
      <dgm:prSet/>
      <dgm:spPr/>
      <dgm:t>
        <a:bodyPr/>
        <a:lstStyle/>
        <a:p>
          <a:r>
            <a:rPr lang="es-AR"/>
            <a:t>Descartes, R. (1980), </a:t>
          </a:r>
          <a:r>
            <a:rPr lang="es-AR" i="1"/>
            <a:t>Reglas para la dirección del espíritu</a:t>
          </a:r>
          <a:r>
            <a:rPr lang="es-AR"/>
            <a:t>, en Descartes. Obras escogidas. Bs. As., Charcas, 1980, Regla III.</a:t>
          </a:r>
          <a:endParaRPr lang="en-US"/>
        </a:p>
      </dgm:t>
    </dgm:pt>
    <dgm:pt modelId="{74414D17-087C-4EE0-8802-D279E3F03950}" type="parTrans" cxnId="{1B1CC18C-3ED5-4E6B-8A78-CA71D0C48D57}">
      <dgm:prSet/>
      <dgm:spPr/>
      <dgm:t>
        <a:bodyPr/>
        <a:lstStyle/>
        <a:p>
          <a:endParaRPr lang="en-US"/>
        </a:p>
      </dgm:t>
    </dgm:pt>
    <dgm:pt modelId="{BF4E76C2-DFE4-4DFF-A575-C586BB02DB64}" type="sibTrans" cxnId="{1B1CC18C-3ED5-4E6B-8A78-CA71D0C48D57}">
      <dgm:prSet/>
      <dgm:spPr/>
      <dgm:t>
        <a:bodyPr/>
        <a:lstStyle/>
        <a:p>
          <a:endParaRPr lang="en-US"/>
        </a:p>
      </dgm:t>
    </dgm:pt>
    <dgm:pt modelId="{30B47038-B8F3-4B8D-B2F6-B5CA7D9265F5}">
      <dgm:prSet/>
      <dgm:spPr/>
      <dgm:t>
        <a:bodyPr/>
        <a:lstStyle/>
        <a:p>
          <a:r>
            <a:rPr lang="es-AR"/>
            <a:t>Descartes, R (1995), </a:t>
          </a:r>
          <a:r>
            <a:rPr lang="es-AR" i="1"/>
            <a:t>Los principios de la filosofía</a:t>
          </a:r>
          <a:r>
            <a:rPr lang="es-AR"/>
            <a:t>, Madrid, Alianza.</a:t>
          </a:r>
          <a:endParaRPr lang="en-US"/>
        </a:p>
      </dgm:t>
    </dgm:pt>
    <dgm:pt modelId="{1FBCE79C-F205-40FF-86FC-54859DD44686}" type="parTrans" cxnId="{8B920454-FE43-404A-9859-88C21DFF69A2}">
      <dgm:prSet/>
      <dgm:spPr/>
      <dgm:t>
        <a:bodyPr/>
        <a:lstStyle/>
        <a:p>
          <a:endParaRPr lang="en-US"/>
        </a:p>
      </dgm:t>
    </dgm:pt>
    <dgm:pt modelId="{BC852A3B-3B0F-452E-B529-1010D8418218}" type="sibTrans" cxnId="{8B920454-FE43-404A-9859-88C21DFF69A2}">
      <dgm:prSet/>
      <dgm:spPr/>
      <dgm:t>
        <a:bodyPr/>
        <a:lstStyle/>
        <a:p>
          <a:endParaRPr lang="en-US"/>
        </a:p>
      </dgm:t>
    </dgm:pt>
    <dgm:pt modelId="{ABCB295D-A19C-4438-84AA-095D311FF16A}">
      <dgm:prSet/>
      <dgm:spPr/>
      <dgm:t>
        <a:bodyPr/>
        <a:lstStyle/>
        <a:p>
          <a:r>
            <a:rPr lang="es-AR"/>
            <a:t>Descartes, R (2004), </a:t>
          </a:r>
          <a:r>
            <a:rPr lang="es-AR" i="1"/>
            <a:t>Discurso del método</a:t>
          </a:r>
          <a:r>
            <a:rPr lang="es-AR"/>
            <a:t>, Bs. As., Losada.</a:t>
          </a:r>
          <a:endParaRPr lang="en-US"/>
        </a:p>
      </dgm:t>
    </dgm:pt>
    <dgm:pt modelId="{D7B72D70-3DA0-4BE1-ACDC-3F105DED6384}" type="parTrans" cxnId="{18E66003-E344-4607-8899-4887E1A1DABE}">
      <dgm:prSet/>
      <dgm:spPr/>
      <dgm:t>
        <a:bodyPr/>
        <a:lstStyle/>
        <a:p>
          <a:endParaRPr lang="en-US"/>
        </a:p>
      </dgm:t>
    </dgm:pt>
    <dgm:pt modelId="{03BE897C-8C8A-419E-9EC2-1A3AB7F5C7BF}" type="sibTrans" cxnId="{18E66003-E344-4607-8899-4887E1A1DABE}">
      <dgm:prSet/>
      <dgm:spPr/>
      <dgm:t>
        <a:bodyPr/>
        <a:lstStyle/>
        <a:p>
          <a:endParaRPr lang="en-US"/>
        </a:p>
      </dgm:t>
    </dgm:pt>
    <dgm:pt modelId="{D423A770-A6AC-415D-BA63-B15FE7EFC7A0}">
      <dgm:prSet/>
      <dgm:spPr/>
      <dgm:t>
        <a:bodyPr/>
        <a:lstStyle/>
        <a:p>
          <a:r>
            <a:rPr lang="es-AR"/>
            <a:t>Cottingham, J. (1995), </a:t>
          </a:r>
          <a:r>
            <a:rPr lang="es-AR" i="1"/>
            <a:t>Descartes</a:t>
          </a:r>
          <a:r>
            <a:rPr lang="es-AR"/>
            <a:t>, México, UNAM</a:t>
          </a:r>
          <a:endParaRPr lang="en-US"/>
        </a:p>
      </dgm:t>
    </dgm:pt>
    <dgm:pt modelId="{54B211A0-6875-4BB9-B0B7-5612B083A4A8}" type="parTrans" cxnId="{21FA065D-159F-4F7C-8604-93106C18BD38}">
      <dgm:prSet/>
      <dgm:spPr/>
      <dgm:t>
        <a:bodyPr/>
        <a:lstStyle/>
        <a:p>
          <a:endParaRPr lang="en-US"/>
        </a:p>
      </dgm:t>
    </dgm:pt>
    <dgm:pt modelId="{30C2D194-1618-48A2-8D47-7E0F17A80D6A}" type="sibTrans" cxnId="{21FA065D-159F-4F7C-8604-93106C18BD38}">
      <dgm:prSet/>
      <dgm:spPr/>
      <dgm:t>
        <a:bodyPr/>
        <a:lstStyle/>
        <a:p>
          <a:endParaRPr lang="en-US"/>
        </a:p>
      </dgm:t>
    </dgm:pt>
    <dgm:pt modelId="{9819EDAD-0873-40C4-B80C-ED563BAD18A4}" type="pres">
      <dgm:prSet presAssocID="{6E354A1A-FD0A-42DC-92FC-7D3A03803D80}" presName="vert0" presStyleCnt="0">
        <dgm:presLayoutVars>
          <dgm:dir/>
          <dgm:animOne val="branch"/>
          <dgm:animLvl val="lvl"/>
        </dgm:presLayoutVars>
      </dgm:prSet>
      <dgm:spPr/>
    </dgm:pt>
    <dgm:pt modelId="{0BDF67BC-94A3-42DD-815C-4D6F336FCC9D}" type="pres">
      <dgm:prSet presAssocID="{1E9E4992-24DB-4653-8550-E1500B8C0CDF}" presName="thickLine" presStyleLbl="alignNode1" presStyleIdx="0" presStyleCnt="4"/>
      <dgm:spPr/>
    </dgm:pt>
    <dgm:pt modelId="{E71F5F6E-A740-460D-A496-947882621520}" type="pres">
      <dgm:prSet presAssocID="{1E9E4992-24DB-4653-8550-E1500B8C0CDF}" presName="horz1" presStyleCnt="0"/>
      <dgm:spPr/>
    </dgm:pt>
    <dgm:pt modelId="{B60A88CE-A0D5-4E29-8DBC-180CE5D5232F}" type="pres">
      <dgm:prSet presAssocID="{1E9E4992-24DB-4653-8550-E1500B8C0CDF}" presName="tx1" presStyleLbl="revTx" presStyleIdx="0" presStyleCnt="4"/>
      <dgm:spPr/>
    </dgm:pt>
    <dgm:pt modelId="{8A4D549D-24EC-47DF-A884-2D6BA6E7AB65}" type="pres">
      <dgm:prSet presAssocID="{1E9E4992-24DB-4653-8550-E1500B8C0CDF}" presName="vert1" presStyleCnt="0"/>
      <dgm:spPr/>
    </dgm:pt>
    <dgm:pt modelId="{825B7822-0A57-4425-ADA8-9FBAEDD99D52}" type="pres">
      <dgm:prSet presAssocID="{30B47038-B8F3-4B8D-B2F6-B5CA7D9265F5}" presName="thickLine" presStyleLbl="alignNode1" presStyleIdx="1" presStyleCnt="4"/>
      <dgm:spPr/>
    </dgm:pt>
    <dgm:pt modelId="{E2202904-7C74-4859-A1D0-C6DCC9DAF173}" type="pres">
      <dgm:prSet presAssocID="{30B47038-B8F3-4B8D-B2F6-B5CA7D9265F5}" presName="horz1" presStyleCnt="0"/>
      <dgm:spPr/>
    </dgm:pt>
    <dgm:pt modelId="{A3DD559C-6A31-4C10-B7EC-B4CEE39CE063}" type="pres">
      <dgm:prSet presAssocID="{30B47038-B8F3-4B8D-B2F6-B5CA7D9265F5}" presName="tx1" presStyleLbl="revTx" presStyleIdx="1" presStyleCnt="4"/>
      <dgm:spPr/>
    </dgm:pt>
    <dgm:pt modelId="{474C9844-8B3A-4254-AD66-B10C856E907E}" type="pres">
      <dgm:prSet presAssocID="{30B47038-B8F3-4B8D-B2F6-B5CA7D9265F5}" presName="vert1" presStyleCnt="0"/>
      <dgm:spPr/>
    </dgm:pt>
    <dgm:pt modelId="{8B7AA68C-1822-494A-9F54-E4D7C2A04243}" type="pres">
      <dgm:prSet presAssocID="{ABCB295D-A19C-4438-84AA-095D311FF16A}" presName="thickLine" presStyleLbl="alignNode1" presStyleIdx="2" presStyleCnt="4"/>
      <dgm:spPr/>
    </dgm:pt>
    <dgm:pt modelId="{C628DEDF-5C5E-42D2-9E87-B04EAD4542C8}" type="pres">
      <dgm:prSet presAssocID="{ABCB295D-A19C-4438-84AA-095D311FF16A}" presName="horz1" presStyleCnt="0"/>
      <dgm:spPr/>
    </dgm:pt>
    <dgm:pt modelId="{B196D1AD-698A-468B-966E-81B188376805}" type="pres">
      <dgm:prSet presAssocID="{ABCB295D-A19C-4438-84AA-095D311FF16A}" presName="tx1" presStyleLbl="revTx" presStyleIdx="2" presStyleCnt="4"/>
      <dgm:spPr/>
    </dgm:pt>
    <dgm:pt modelId="{ED703BD6-875A-4800-BD56-62286CF923E1}" type="pres">
      <dgm:prSet presAssocID="{ABCB295D-A19C-4438-84AA-095D311FF16A}" presName="vert1" presStyleCnt="0"/>
      <dgm:spPr/>
    </dgm:pt>
    <dgm:pt modelId="{341E1E42-452E-4C5F-B927-D0C0D9D60B99}" type="pres">
      <dgm:prSet presAssocID="{D423A770-A6AC-415D-BA63-B15FE7EFC7A0}" presName="thickLine" presStyleLbl="alignNode1" presStyleIdx="3" presStyleCnt="4"/>
      <dgm:spPr/>
    </dgm:pt>
    <dgm:pt modelId="{E8518114-3828-4874-81C2-2E3F8D38F810}" type="pres">
      <dgm:prSet presAssocID="{D423A770-A6AC-415D-BA63-B15FE7EFC7A0}" presName="horz1" presStyleCnt="0"/>
      <dgm:spPr/>
    </dgm:pt>
    <dgm:pt modelId="{A89D32A0-9F7C-4106-881C-141382AF94D1}" type="pres">
      <dgm:prSet presAssocID="{D423A770-A6AC-415D-BA63-B15FE7EFC7A0}" presName="tx1" presStyleLbl="revTx" presStyleIdx="3" presStyleCnt="4"/>
      <dgm:spPr/>
    </dgm:pt>
    <dgm:pt modelId="{04E49609-3313-4FD6-BF06-4AD80EA58FD2}" type="pres">
      <dgm:prSet presAssocID="{D423A770-A6AC-415D-BA63-B15FE7EFC7A0}" presName="vert1" presStyleCnt="0"/>
      <dgm:spPr/>
    </dgm:pt>
  </dgm:ptLst>
  <dgm:cxnLst>
    <dgm:cxn modelId="{18E66003-E344-4607-8899-4887E1A1DABE}" srcId="{6E354A1A-FD0A-42DC-92FC-7D3A03803D80}" destId="{ABCB295D-A19C-4438-84AA-095D311FF16A}" srcOrd="2" destOrd="0" parTransId="{D7B72D70-3DA0-4BE1-ACDC-3F105DED6384}" sibTransId="{03BE897C-8C8A-419E-9EC2-1A3AB7F5C7BF}"/>
    <dgm:cxn modelId="{21FA065D-159F-4F7C-8604-93106C18BD38}" srcId="{6E354A1A-FD0A-42DC-92FC-7D3A03803D80}" destId="{D423A770-A6AC-415D-BA63-B15FE7EFC7A0}" srcOrd="3" destOrd="0" parTransId="{54B211A0-6875-4BB9-B0B7-5612B083A4A8}" sibTransId="{30C2D194-1618-48A2-8D47-7E0F17A80D6A}"/>
    <dgm:cxn modelId="{8B920454-FE43-404A-9859-88C21DFF69A2}" srcId="{6E354A1A-FD0A-42DC-92FC-7D3A03803D80}" destId="{30B47038-B8F3-4B8D-B2F6-B5CA7D9265F5}" srcOrd="1" destOrd="0" parTransId="{1FBCE79C-F205-40FF-86FC-54859DD44686}" sibTransId="{BC852A3B-3B0F-452E-B529-1010D8418218}"/>
    <dgm:cxn modelId="{1B1CC18C-3ED5-4E6B-8A78-CA71D0C48D57}" srcId="{6E354A1A-FD0A-42DC-92FC-7D3A03803D80}" destId="{1E9E4992-24DB-4653-8550-E1500B8C0CDF}" srcOrd="0" destOrd="0" parTransId="{74414D17-087C-4EE0-8802-D279E3F03950}" sibTransId="{BF4E76C2-DFE4-4DFF-A575-C586BB02DB64}"/>
    <dgm:cxn modelId="{8BFFFEBB-215F-4CD7-811F-C544181A5658}" type="presOf" srcId="{6E354A1A-FD0A-42DC-92FC-7D3A03803D80}" destId="{9819EDAD-0873-40C4-B80C-ED563BAD18A4}" srcOrd="0" destOrd="0" presId="urn:microsoft.com/office/officeart/2008/layout/LinedList"/>
    <dgm:cxn modelId="{D7C80DCC-561D-4D87-96C4-FB7F1EBD429A}" type="presOf" srcId="{1E9E4992-24DB-4653-8550-E1500B8C0CDF}" destId="{B60A88CE-A0D5-4E29-8DBC-180CE5D5232F}" srcOrd="0" destOrd="0" presId="urn:microsoft.com/office/officeart/2008/layout/LinedList"/>
    <dgm:cxn modelId="{BF8C8ACD-F250-4004-9598-A8FA10541A11}" type="presOf" srcId="{D423A770-A6AC-415D-BA63-B15FE7EFC7A0}" destId="{A89D32A0-9F7C-4106-881C-141382AF94D1}" srcOrd="0" destOrd="0" presId="urn:microsoft.com/office/officeart/2008/layout/LinedList"/>
    <dgm:cxn modelId="{D81ED1CD-C8CF-45E1-90FF-B1D2492AC6CD}" type="presOf" srcId="{30B47038-B8F3-4B8D-B2F6-B5CA7D9265F5}" destId="{A3DD559C-6A31-4C10-B7EC-B4CEE39CE063}" srcOrd="0" destOrd="0" presId="urn:microsoft.com/office/officeart/2008/layout/LinedList"/>
    <dgm:cxn modelId="{98F812DA-E809-4200-ABBA-94C6B3F10BCC}" type="presOf" srcId="{ABCB295D-A19C-4438-84AA-095D311FF16A}" destId="{B196D1AD-698A-468B-966E-81B188376805}" srcOrd="0" destOrd="0" presId="urn:microsoft.com/office/officeart/2008/layout/LinedList"/>
    <dgm:cxn modelId="{0F667B96-3D87-4CC2-B055-3AF2EA17BD2F}" type="presParOf" srcId="{9819EDAD-0873-40C4-B80C-ED563BAD18A4}" destId="{0BDF67BC-94A3-42DD-815C-4D6F336FCC9D}" srcOrd="0" destOrd="0" presId="urn:microsoft.com/office/officeart/2008/layout/LinedList"/>
    <dgm:cxn modelId="{1EFF6821-5C12-4ADA-8B4D-F1E56084875D}" type="presParOf" srcId="{9819EDAD-0873-40C4-B80C-ED563BAD18A4}" destId="{E71F5F6E-A740-460D-A496-947882621520}" srcOrd="1" destOrd="0" presId="urn:microsoft.com/office/officeart/2008/layout/LinedList"/>
    <dgm:cxn modelId="{0E8AAAD8-C7C8-4759-9EE8-1DC1733DC87D}" type="presParOf" srcId="{E71F5F6E-A740-460D-A496-947882621520}" destId="{B60A88CE-A0D5-4E29-8DBC-180CE5D5232F}" srcOrd="0" destOrd="0" presId="urn:microsoft.com/office/officeart/2008/layout/LinedList"/>
    <dgm:cxn modelId="{E55D21AC-9D1F-4D3F-B0D7-29E269F1397D}" type="presParOf" srcId="{E71F5F6E-A740-460D-A496-947882621520}" destId="{8A4D549D-24EC-47DF-A884-2D6BA6E7AB65}" srcOrd="1" destOrd="0" presId="urn:microsoft.com/office/officeart/2008/layout/LinedList"/>
    <dgm:cxn modelId="{1B528031-F2B5-4D2C-AC48-DE2D35E86EE7}" type="presParOf" srcId="{9819EDAD-0873-40C4-B80C-ED563BAD18A4}" destId="{825B7822-0A57-4425-ADA8-9FBAEDD99D52}" srcOrd="2" destOrd="0" presId="urn:microsoft.com/office/officeart/2008/layout/LinedList"/>
    <dgm:cxn modelId="{41D66715-5A83-4A6F-B8CB-61F8CCC0B131}" type="presParOf" srcId="{9819EDAD-0873-40C4-B80C-ED563BAD18A4}" destId="{E2202904-7C74-4859-A1D0-C6DCC9DAF173}" srcOrd="3" destOrd="0" presId="urn:microsoft.com/office/officeart/2008/layout/LinedList"/>
    <dgm:cxn modelId="{DCB85A35-79FE-4B0F-8934-9A1F838E4ED8}" type="presParOf" srcId="{E2202904-7C74-4859-A1D0-C6DCC9DAF173}" destId="{A3DD559C-6A31-4C10-B7EC-B4CEE39CE063}" srcOrd="0" destOrd="0" presId="urn:microsoft.com/office/officeart/2008/layout/LinedList"/>
    <dgm:cxn modelId="{0FFC3D62-FCB8-474D-BFB5-DF3CAF422574}" type="presParOf" srcId="{E2202904-7C74-4859-A1D0-C6DCC9DAF173}" destId="{474C9844-8B3A-4254-AD66-B10C856E907E}" srcOrd="1" destOrd="0" presId="urn:microsoft.com/office/officeart/2008/layout/LinedList"/>
    <dgm:cxn modelId="{868D8AAD-5FBA-4E18-8C16-0A81A929633C}" type="presParOf" srcId="{9819EDAD-0873-40C4-B80C-ED563BAD18A4}" destId="{8B7AA68C-1822-494A-9F54-E4D7C2A04243}" srcOrd="4" destOrd="0" presId="urn:microsoft.com/office/officeart/2008/layout/LinedList"/>
    <dgm:cxn modelId="{F2F3B7AF-1BEA-41EF-8D61-9B280129B31E}" type="presParOf" srcId="{9819EDAD-0873-40C4-B80C-ED563BAD18A4}" destId="{C628DEDF-5C5E-42D2-9E87-B04EAD4542C8}" srcOrd="5" destOrd="0" presId="urn:microsoft.com/office/officeart/2008/layout/LinedList"/>
    <dgm:cxn modelId="{31CBAE04-91E1-4C43-B6C7-EB6148271D8B}" type="presParOf" srcId="{C628DEDF-5C5E-42D2-9E87-B04EAD4542C8}" destId="{B196D1AD-698A-468B-966E-81B188376805}" srcOrd="0" destOrd="0" presId="urn:microsoft.com/office/officeart/2008/layout/LinedList"/>
    <dgm:cxn modelId="{E8F9A76D-F5EF-4365-9C7C-DE4BC26A0F6F}" type="presParOf" srcId="{C628DEDF-5C5E-42D2-9E87-B04EAD4542C8}" destId="{ED703BD6-875A-4800-BD56-62286CF923E1}" srcOrd="1" destOrd="0" presId="urn:microsoft.com/office/officeart/2008/layout/LinedList"/>
    <dgm:cxn modelId="{86B893FD-0EEB-4A5F-9ACD-319705A8607D}" type="presParOf" srcId="{9819EDAD-0873-40C4-B80C-ED563BAD18A4}" destId="{341E1E42-452E-4C5F-B927-D0C0D9D60B99}" srcOrd="6" destOrd="0" presId="urn:microsoft.com/office/officeart/2008/layout/LinedList"/>
    <dgm:cxn modelId="{3835E810-B2D3-4929-8884-270A71AC641D}" type="presParOf" srcId="{9819EDAD-0873-40C4-B80C-ED563BAD18A4}" destId="{E8518114-3828-4874-81C2-2E3F8D38F810}" srcOrd="7" destOrd="0" presId="urn:microsoft.com/office/officeart/2008/layout/LinedList"/>
    <dgm:cxn modelId="{FBCAA58C-9E58-43C1-BB59-F6D835663212}" type="presParOf" srcId="{E8518114-3828-4874-81C2-2E3F8D38F810}" destId="{A89D32A0-9F7C-4106-881C-141382AF94D1}" srcOrd="0" destOrd="0" presId="urn:microsoft.com/office/officeart/2008/layout/LinedList"/>
    <dgm:cxn modelId="{4BDE7436-6981-466A-9083-A3B471157BFB}" type="presParOf" srcId="{E8518114-3828-4874-81C2-2E3F8D38F810}" destId="{04E49609-3313-4FD6-BF06-4AD80EA58FD2}"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5E465E-6CBC-49D5-BC36-AE40107F6A42}">
      <dsp:nvSpPr>
        <dsp:cNvPr id="0" name=""/>
        <dsp:cNvSpPr/>
      </dsp:nvSpPr>
      <dsp:spPr>
        <a:xfrm>
          <a:off x="1277" y="1155555"/>
          <a:ext cx="806203" cy="80620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1554619-24FE-4BC2-B55A-552C3AFCAD16}">
      <dsp:nvSpPr>
        <dsp:cNvPr id="0" name=""/>
        <dsp:cNvSpPr/>
      </dsp:nvSpPr>
      <dsp:spPr>
        <a:xfrm>
          <a:off x="1277" y="2060478"/>
          <a:ext cx="2303437" cy="1240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defRPr b="1"/>
          </a:pPr>
          <a:r>
            <a:rPr lang="es-AR" sz="1400" kern="1200"/>
            <a:t>Para nosotros hoy la idea de razón ha entrado en crisis	</a:t>
          </a:r>
          <a:endParaRPr lang="en-US" sz="1400" kern="1200"/>
        </a:p>
      </dsp:txBody>
      <dsp:txXfrm>
        <a:off x="1277" y="2060478"/>
        <a:ext cx="2303437" cy="1240312"/>
      </dsp:txXfrm>
    </dsp:sp>
    <dsp:sp modelId="{B5D08B32-E269-4940-8356-2D08F0A417E8}">
      <dsp:nvSpPr>
        <dsp:cNvPr id="0" name=""/>
        <dsp:cNvSpPr/>
      </dsp:nvSpPr>
      <dsp:spPr>
        <a:xfrm>
          <a:off x="1277" y="3346707"/>
          <a:ext cx="2303437" cy="104662"/>
        </a:xfrm>
        <a:prstGeom prst="rect">
          <a:avLst/>
        </a:prstGeom>
        <a:noFill/>
        <a:ln>
          <a:noFill/>
        </a:ln>
        <a:effectLst/>
      </dsp:spPr>
      <dsp:style>
        <a:lnRef idx="0">
          <a:scrgbClr r="0" g="0" b="0"/>
        </a:lnRef>
        <a:fillRef idx="0">
          <a:scrgbClr r="0" g="0" b="0"/>
        </a:fillRef>
        <a:effectRef idx="0">
          <a:scrgbClr r="0" g="0" b="0"/>
        </a:effectRef>
        <a:fontRef idx="minor"/>
      </dsp:style>
    </dsp:sp>
    <dsp:sp modelId="{ABBB755A-90EA-4C62-9A25-6225C8F0FC0F}">
      <dsp:nvSpPr>
        <dsp:cNvPr id="0" name=""/>
        <dsp:cNvSpPr/>
      </dsp:nvSpPr>
      <dsp:spPr>
        <a:xfrm>
          <a:off x="2707816" y="1155555"/>
          <a:ext cx="806203" cy="80620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87F42E5-C4A3-413F-A889-A399E8037800}">
      <dsp:nvSpPr>
        <dsp:cNvPr id="0" name=""/>
        <dsp:cNvSpPr/>
      </dsp:nvSpPr>
      <dsp:spPr>
        <a:xfrm>
          <a:off x="2707816" y="2060478"/>
          <a:ext cx="2303437" cy="1240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defRPr b="1"/>
          </a:pPr>
          <a:r>
            <a:rPr lang="es-AR" sz="1400" kern="1200"/>
            <a:t>Lo que vamos a estudiar es el origen de esta idea ilustrada de razón, que está entrelazada con el surgimiento de la ciencia moderna y el ideal de progreso ininterrumpido que sustenta.</a:t>
          </a:r>
          <a:endParaRPr lang="en-US" sz="1400" kern="1200"/>
        </a:p>
      </dsp:txBody>
      <dsp:txXfrm>
        <a:off x="2707816" y="2060478"/>
        <a:ext cx="2303437" cy="1240312"/>
      </dsp:txXfrm>
    </dsp:sp>
    <dsp:sp modelId="{7A99FF70-A175-4668-8C2A-3E96B5C9537A}">
      <dsp:nvSpPr>
        <dsp:cNvPr id="0" name=""/>
        <dsp:cNvSpPr/>
      </dsp:nvSpPr>
      <dsp:spPr>
        <a:xfrm>
          <a:off x="2707816" y="3346707"/>
          <a:ext cx="2303437" cy="104662"/>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0F6D53-9AF9-417E-BC11-20D84F30AA97}">
      <dsp:nvSpPr>
        <dsp:cNvPr id="0" name=""/>
        <dsp:cNvSpPr/>
      </dsp:nvSpPr>
      <dsp:spPr>
        <a:xfrm>
          <a:off x="0" y="562"/>
          <a:ext cx="5012532" cy="131594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B595B3D-DA5D-40E3-8194-9C88BB2E15EC}">
      <dsp:nvSpPr>
        <dsp:cNvPr id="0" name=""/>
        <dsp:cNvSpPr/>
      </dsp:nvSpPr>
      <dsp:spPr>
        <a:xfrm>
          <a:off x="398072" y="296649"/>
          <a:ext cx="723768" cy="72376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7B68D67-4EEF-4B15-9ED5-E5255CF4EB66}">
      <dsp:nvSpPr>
        <dsp:cNvPr id="0" name=""/>
        <dsp:cNvSpPr/>
      </dsp:nvSpPr>
      <dsp:spPr>
        <a:xfrm>
          <a:off x="1519914" y="562"/>
          <a:ext cx="3492617" cy="13159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271" tIns="139271" rIns="139271" bIns="139271" numCol="1" spcCol="1270" anchor="ctr" anchorCtr="0">
          <a:noAutofit/>
        </a:bodyPr>
        <a:lstStyle/>
        <a:p>
          <a:pPr marL="0" lvl="0" indent="0" algn="l" defTabSz="711200">
            <a:lnSpc>
              <a:spcPct val="90000"/>
            </a:lnSpc>
            <a:spcBef>
              <a:spcPct val="0"/>
            </a:spcBef>
            <a:spcAft>
              <a:spcPct val="35000"/>
            </a:spcAft>
            <a:buNone/>
          </a:pPr>
          <a:r>
            <a:rPr lang="es-AR" sz="1600" kern="1200" baseline="0"/>
            <a:t>La razón es la facultad intelectual que nos permite distinguir lo verdadero de lo falso y lo bueno de lo malo (Descartes, Kant y Hegel).</a:t>
          </a:r>
          <a:endParaRPr lang="en-US" sz="1600" kern="1200"/>
        </a:p>
      </dsp:txBody>
      <dsp:txXfrm>
        <a:off x="1519914" y="562"/>
        <a:ext cx="3492617" cy="1315942"/>
      </dsp:txXfrm>
    </dsp:sp>
    <dsp:sp modelId="{1AC59A1D-DBD3-4312-9F0D-0E91EF826972}">
      <dsp:nvSpPr>
        <dsp:cNvPr id="0" name=""/>
        <dsp:cNvSpPr/>
      </dsp:nvSpPr>
      <dsp:spPr>
        <a:xfrm>
          <a:off x="0" y="1645491"/>
          <a:ext cx="5012532" cy="131594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11E520-9C6C-46FB-83F2-17DD48D57228}">
      <dsp:nvSpPr>
        <dsp:cNvPr id="0" name=""/>
        <dsp:cNvSpPr/>
      </dsp:nvSpPr>
      <dsp:spPr>
        <a:xfrm>
          <a:off x="398072" y="1941578"/>
          <a:ext cx="723768" cy="72376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C88181E-D377-41F5-AD42-43D0CF48AE78}">
      <dsp:nvSpPr>
        <dsp:cNvPr id="0" name=""/>
        <dsp:cNvSpPr/>
      </dsp:nvSpPr>
      <dsp:spPr>
        <a:xfrm>
          <a:off x="1519914" y="1645491"/>
          <a:ext cx="3492617" cy="13159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271" tIns="139271" rIns="139271" bIns="139271" numCol="1" spcCol="1270" anchor="ctr" anchorCtr="0">
          <a:noAutofit/>
        </a:bodyPr>
        <a:lstStyle/>
        <a:p>
          <a:pPr marL="0" lvl="0" indent="0" algn="l" defTabSz="711200">
            <a:lnSpc>
              <a:spcPct val="90000"/>
            </a:lnSpc>
            <a:spcBef>
              <a:spcPct val="0"/>
            </a:spcBef>
            <a:spcAft>
              <a:spcPct val="35000"/>
            </a:spcAft>
            <a:buNone/>
          </a:pPr>
          <a:r>
            <a:rPr lang="es-AR" sz="1600" kern="1200" baseline="0"/>
            <a:t>Un entendimiento mediocre bien dirigido puede conocer lo verdadero. Hay que seguir reglas (Descartes).</a:t>
          </a:r>
          <a:endParaRPr lang="en-US" sz="1600" kern="1200"/>
        </a:p>
      </dsp:txBody>
      <dsp:txXfrm>
        <a:off x="1519914" y="1645491"/>
        <a:ext cx="3492617" cy="1315942"/>
      </dsp:txXfrm>
    </dsp:sp>
    <dsp:sp modelId="{38AA7531-BBF3-483A-98C2-0DC2685CAD4E}">
      <dsp:nvSpPr>
        <dsp:cNvPr id="0" name=""/>
        <dsp:cNvSpPr/>
      </dsp:nvSpPr>
      <dsp:spPr>
        <a:xfrm>
          <a:off x="0" y="3290419"/>
          <a:ext cx="5012532" cy="131594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000670F-B551-494F-9C19-E2DE57EEAC33}">
      <dsp:nvSpPr>
        <dsp:cNvPr id="0" name=""/>
        <dsp:cNvSpPr/>
      </dsp:nvSpPr>
      <dsp:spPr>
        <a:xfrm>
          <a:off x="398072" y="3586506"/>
          <a:ext cx="723768" cy="72376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07656B-3DB6-4D01-A43D-EC9B0AE406A0}">
      <dsp:nvSpPr>
        <dsp:cNvPr id="0" name=""/>
        <dsp:cNvSpPr/>
      </dsp:nvSpPr>
      <dsp:spPr>
        <a:xfrm>
          <a:off x="1519914" y="3290419"/>
          <a:ext cx="3492617" cy="13159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271" tIns="139271" rIns="139271" bIns="139271" numCol="1" spcCol="1270" anchor="ctr" anchorCtr="0">
          <a:noAutofit/>
        </a:bodyPr>
        <a:lstStyle/>
        <a:p>
          <a:pPr marL="0" lvl="0" indent="0" algn="l" defTabSz="711200">
            <a:lnSpc>
              <a:spcPct val="90000"/>
            </a:lnSpc>
            <a:spcBef>
              <a:spcPct val="0"/>
            </a:spcBef>
            <a:spcAft>
              <a:spcPct val="35000"/>
            </a:spcAft>
            <a:buNone/>
          </a:pPr>
          <a:r>
            <a:rPr lang="es-AR" sz="1600" kern="1200" baseline="0"/>
            <a:t>La ciencia moderna será el camino para llegar a la verdad. No importa los objetos de estudio el método es único: Monismo metodológico (Descartes)</a:t>
          </a:r>
          <a:endParaRPr lang="en-US" sz="1600" kern="1200"/>
        </a:p>
      </dsp:txBody>
      <dsp:txXfrm>
        <a:off x="1519914" y="3290419"/>
        <a:ext cx="3492617" cy="131594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9F17DF-9102-4560-8902-376B08103791}">
      <dsp:nvSpPr>
        <dsp:cNvPr id="0" name=""/>
        <dsp:cNvSpPr/>
      </dsp:nvSpPr>
      <dsp:spPr>
        <a:xfrm>
          <a:off x="1242288" y="164309"/>
          <a:ext cx="700048" cy="70004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D9F1710-BE7A-4743-B3FB-5FA79D9F1662}">
      <dsp:nvSpPr>
        <dsp:cNvPr id="0" name=""/>
        <dsp:cNvSpPr/>
      </dsp:nvSpPr>
      <dsp:spPr>
        <a:xfrm>
          <a:off x="814481" y="1156160"/>
          <a:ext cx="1555664" cy="9528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s-AR" sz="1100" kern="1200"/>
            <a:t>Los prejuicios.</a:t>
          </a:r>
          <a:endParaRPr lang="en-US" sz="1100" kern="1200"/>
        </a:p>
      </dsp:txBody>
      <dsp:txXfrm>
        <a:off x="814481" y="1156160"/>
        <a:ext cx="1555664" cy="952844"/>
      </dsp:txXfrm>
    </dsp:sp>
    <dsp:sp modelId="{F6912A25-BE82-41EA-A2EE-6AED42032148}">
      <dsp:nvSpPr>
        <dsp:cNvPr id="0" name=""/>
        <dsp:cNvSpPr/>
      </dsp:nvSpPr>
      <dsp:spPr>
        <a:xfrm>
          <a:off x="3070194" y="164309"/>
          <a:ext cx="700048" cy="70004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4D3AA01-6DC2-4110-856F-0984CFED51D2}">
      <dsp:nvSpPr>
        <dsp:cNvPr id="0" name=""/>
        <dsp:cNvSpPr/>
      </dsp:nvSpPr>
      <dsp:spPr>
        <a:xfrm>
          <a:off x="2642386" y="1156160"/>
          <a:ext cx="1555664" cy="9528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s-AR" sz="1100" kern="1200"/>
            <a:t>La superstición.</a:t>
          </a:r>
          <a:endParaRPr lang="en-US" sz="1100" kern="1200"/>
        </a:p>
      </dsp:txBody>
      <dsp:txXfrm>
        <a:off x="2642386" y="1156160"/>
        <a:ext cx="1555664" cy="952844"/>
      </dsp:txXfrm>
    </dsp:sp>
    <dsp:sp modelId="{736E6A8D-846C-4783-B1B9-985BC771DACF}">
      <dsp:nvSpPr>
        <dsp:cNvPr id="0" name=""/>
        <dsp:cNvSpPr/>
      </dsp:nvSpPr>
      <dsp:spPr>
        <a:xfrm>
          <a:off x="2156241" y="2497920"/>
          <a:ext cx="700048" cy="70004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27408BD-4C01-49F2-AA01-580E2454AE80}">
      <dsp:nvSpPr>
        <dsp:cNvPr id="0" name=""/>
        <dsp:cNvSpPr/>
      </dsp:nvSpPr>
      <dsp:spPr>
        <a:xfrm>
          <a:off x="1728433" y="3489771"/>
          <a:ext cx="1555664" cy="9528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s-AR" sz="1100" kern="1200"/>
            <a:t>El principio de autoridad. El modelo hegemónico de conocimiento estaba determinado en esta época por La Escolástica (siglo XIII al siglo XVI): fusión de la filosofía de Aristóteles “el filósofo” y las doctrinas de la Iglesia católica.</a:t>
          </a:r>
          <a:endParaRPr lang="en-US" sz="1100" kern="1200"/>
        </a:p>
      </dsp:txBody>
      <dsp:txXfrm>
        <a:off x="1728433" y="3489771"/>
        <a:ext cx="1555664" cy="95284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AAB968-EFD3-49AF-9C64-BA48C9215F39}">
      <dsp:nvSpPr>
        <dsp:cNvPr id="0" name=""/>
        <dsp:cNvSpPr/>
      </dsp:nvSpPr>
      <dsp:spPr>
        <a:xfrm>
          <a:off x="2277" y="912525"/>
          <a:ext cx="1625828" cy="1032400"/>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5D68659-895A-48BB-81B0-4184DE5F1278}">
      <dsp:nvSpPr>
        <dsp:cNvPr id="0" name=""/>
        <dsp:cNvSpPr/>
      </dsp:nvSpPr>
      <dsp:spPr>
        <a:xfrm>
          <a:off x="182924" y="1084140"/>
          <a:ext cx="1625828" cy="1032400"/>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AR" sz="2000" kern="1200" dirty="0"/>
            <a:t>Evidencia</a:t>
          </a:r>
          <a:endParaRPr lang="en-US" sz="2000" kern="1200" dirty="0"/>
        </a:p>
      </dsp:txBody>
      <dsp:txXfrm>
        <a:off x="213162" y="1114378"/>
        <a:ext cx="1565352" cy="971924"/>
      </dsp:txXfrm>
    </dsp:sp>
    <dsp:sp modelId="{BE3E8079-98C6-49ED-A923-30176373837E}">
      <dsp:nvSpPr>
        <dsp:cNvPr id="0" name=""/>
        <dsp:cNvSpPr/>
      </dsp:nvSpPr>
      <dsp:spPr>
        <a:xfrm>
          <a:off x="1989400" y="912525"/>
          <a:ext cx="1625828" cy="1032400"/>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91FB003-7CC7-44F4-BC5A-EDFFAFCA9A11}">
      <dsp:nvSpPr>
        <dsp:cNvPr id="0" name=""/>
        <dsp:cNvSpPr/>
      </dsp:nvSpPr>
      <dsp:spPr>
        <a:xfrm>
          <a:off x="2170048" y="1084140"/>
          <a:ext cx="1625828" cy="1032400"/>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AR" sz="2000" kern="1200" dirty="0"/>
            <a:t>Análisis</a:t>
          </a:r>
          <a:endParaRPr lang="en-US" sz="2000" kern="1200" dirty="0"/>
        </a:p>
      </dsp:txBody>
      <dsp:txXfrm>
        <a:off x="2200286" y="1114378"/>
        <a:ext cx="1565352" cy="971924"/>
      </dsp:txXfrm>
    </dsp:sp>
    <dsp:sp modelId="{EE137A51-8521-4D61-BE85-82FE62AA0E78}">
      <dsp:nvSpPr>
        <dsp:cNvPr id="0" name=""/>
        <dsp:cNvSpPr/>
      </dsp:nvSpPr>
      <dsp:spPr>
        <a:xfrm>
          <a:off x="3976523" y="912525"/>
          <a:ext cx="1625828" cy="1032400"/>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6E54993-37B2-4835-9EF5-111695AC4BFC}">
      <dsp:nvSpPr>
        <dsp:cNvPr id="0" name=""/>
        <dsp:cNvSpPr/>
      </dsp:nvSpPr>
      <dsp:spPr>
        <a:xfrm>
          <a:off x="4157171" y="1084140"/>
          <a:ext cx="1625828" cy="1032400"/>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AR" sz="2000" kern="1200" dirty="0"/>
            <a:t>Síntesis</a:t>
          </a:r>
          <a:endParaRPr lang="en-US" sz="2000" kern="1200" dirty="0"/>
        </a:p>
      </dsp:txBody>
      <dsp:txXfrm>
        <a:off x="4187409" y="1114378"/>
        <a:ext cx="1565352" cy="971924"/>
      </dsp:txXfrm>
    </dsp:sp>
    <dsp:sp modelId="{097E7A01-B338-4B09-8C5B-5926624A98E3}">
      <dsp:nvSpPr>
        <dsp:cNvPr id="0" name=""/>
        <dsp:cNvSpPr/>
      </dsp:nvSpPr>
      <dsp:spPr>
        <a:xfrm>
          <a:off x="5963647" y="912525"/>
          <a:ext cx="1625828" cy="1032400"/>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55A0185-91F8-4392-8709-560DA9541E64}">
      <dsp:nvSpPr>
        <dsp:cNvPr id="0" name=""/>
        <dsp:cNvSpPr/>
      </dsp:nvSpPr>
      <dsp:spPr>
        <a:xfrm>
          <a:off x="6144294" y="1084140"/>
          <a:ext cx="1625828" cy="1032400"/>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AR" sz="2000" kern="1200" dirty="0"/>
            <a:t>Enumeración </a:t>
          </a:r>
          <a:endParaRPr lang="en-US" sz="2000" kern="1200" dirty="0"/>
        </a:p>
      </dsp:txBody>
      <dsp:txXfrm>
        <a:off x="6174532" y="1114378"/>
        <a:ext cx="1565352" cy="97192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D21454-99E1-4083-8782-0DBE07DB8553}">
      <dsp:nvSpPr>
        <dsp:cNvPr id="0" name=""/>
        <dsp:cNvSpPr/>
      </dsp:nvSpPr>
      <dsp:spPr>
        <a:xfrm>
          <a:off x="59793" y="256961"/>
          <a:ext cx="3330215" cy="211468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A5F13C2-B63C-441F-B33F-B50C7D8EA51C}">
      <dsp:nvSpPr>
        <dsp:cNvPr id="0" name=""/>
        <dsp:cNvSpPr/>
      </dsp:nvSpPr>
      <dsp:spPr>
        <a:xfrm>
          <a:off x="429817" y="608484"/>
          <a:ext cx="3330215" cy="2114686"/>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s-AR" sz="1500" kern="1200"/>
            <a:t>“El primero consistía en no admitir jamás nada por verdadero que no conociera que evidentemente eral tal; es decir, evitar minuciosamente la precipitación y la prevención, y no abarcar en mis juicios nada más que lo que se presentara tan clara y distintamente a mi espíritu que no tuviera ocasión de ponerlo en duda”  </a:t>
          </a:r>
          <a:r>
            <a:rPr lang="es-AR" sz="1500" b="1" kern="1200"/>
            <a:t>Evidencia</a:t>
          </a:r>
          <a:endParaRPr lang="en-US" sz="1500" kern="1200"/>
        </a:p>
      </dsp:txBody>
      <dsp:txXfrm>
        <a:off x="491754" y="670421"/>
        <a:ext cx="3206341" cy="1990812"/>
      </dsp:txXfrm>
    </dsp:sp>
    <dsp:sp modelId="{EED1CA66-8803-4EA1-AFBA-44FD7F20C874}">
      <dsp:nvSpPr>
        <dsp:cNvPr id="0" name=""/>
        <dsp:cNvSpPr/>
      </dsp:nvSpPr>
      <dsp:spPr>
        <a:xfrm>
          <a:off x="4071211" y="281428"/>
          <a:ext cx="3330215" cy="211468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3F3A4EA-1A3C-4D55-B6C4-FC16C9091C81}">
      <dsp:nvSpPr>
        <dsp:cNvPr id="0" name=""/>
        <dsp:cNvSpPr/>
      </dsp:nvSpPr>
      <dsp:spPr>
        <a:xfrm>
          <a:off x="4441235" y="632951"/>
          <a:ext cx="3330215" cy="2114686"/>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s-AR" sz="1500" kern="1200"/>
            <a:t>“El segundo, en dividir cada una de las dificultades que examinara en tantas partes como fuera posible y necesario para mejor resolverlas”. </a:t>
          </a:r>
          <a:r>
            <a:rPr lang="es-AR" sz="1500" b="1" kern="1200"/>
            <a:t>Análisis</a:t>
          </a:r>
          <a:endParaRPr lang="en-US" sz="1500" kern="1200"/>
        </a:p>
      </dsp:txBody>
      <dsp:txXfrm>
        <a:off x="4503172" y="694888"/>
        <a:ext cx="3206341" cy="199081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9BF8E4-C397-4312-8505-09EA37FE9C3B}">
      <dsp:nvSpPr>
        <dsp:cNvPr id="0" name=""/>
        <dsp:cNvSpPr/>
      </dsp:nvSpPr>
      <dsp:spPr>
        <a:xfrm>
          <a:off x="948" y="281428"/>
          <a:ext cx="3330215" cy="211468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FCE6ECC-3A97-41B5-B8E1-ADFAD834EE24}">
      <dsp:nvSpPr>
        <dsp:cNvPr id="0" name=""/>
        <dsp:cNvSpPr/>
      </dsp:nvSpPr>
      <dsp:spPr>
        <a:xfrm>
          <a:off x="370972" y="632951"/>
          <a:ext cx="3330215" cy="2114686"/>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AR" sz="1400" kern="1200" dirty="0"/>
            <a:t>“El tercero, en conducir por orden mis pensamientos, comenzando por los objetos más simples y más fáciles de conocer para subir poco a poco, como por grados, hasta el conocimiento de los más compuestos, y aún suponiendo orden entre aquellos que no se preceden naturalmente unos a otros” </a:t>
          </a:r>
          <a:r>
            <a:rPr lang="es-AR" sz="1400" b="1" kern="1200" dirty="0"/>
            <a:t>Síntesis</a:t>
          </a:r>
          <a:endParaRPr lang="en-US" sz="1400" kern="1200" dirty="0"/>
        </a:p>
      </dsp:txBody>
      <dsp:txXfrm>
        <a:off x="432909" y="694888"/>
        <a:ext cx="3206341" cy="1990812"/>
      </dsp:txXfrm>
    </dsp:sp>
    <dsp:sp modelId="{90B2E1A1-B5DD-4195-BF2F-6C31F2A77A48}">
      <dsp:nvSpPr>
        <dsp:cNvPr id="0" name=""/>
        <dsp:cNvSpPr/>
      </dsp:nvSpPr>
      <dsp:spPr>
        <a:xfrm>
          <a:off x="4071211" y="281428"/>
          <a:ext cx="3330215" cy="211468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441EDB4-A020-4884-B2B2-3E939D2F623E}">
      <dsp:nvSpPr>
        <dsp:cNvPr id="0" name=""/>
        <dsp:cNvSpPr/>
      </dsp:nvSpPr>
      <dsp:spPr>
        <a:xfrm>
          <a:off x="4441235" y="632951"/>
          <a:ext cx="3330215" cy="2114686"/>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AR" sz="1600" kern="1200" dirty="0"/>
            <a:t>“Y, por último, en hacer en todo enumeraciones tan completas y revisiones tan generales que tuviese la seguridad de no omitir nada”. </a:t>
          </a:r>
          <a:r>
            <a:rPr lang="es-AR" sz="1600" b="1" kern="1200" dirty="0"/>
            <a:t>Enumeración</a:t>
          </a:r>
          <a:endParaRPr lang="en-US" sz="1600" kern="1200" dirty="0"/>
        </a:p>
      </dsp:txBody>
      <dsp:txXfrm>
        <a:off x="4503172" y="694888"/>
        <a:ext cx="3206341" cy="199081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30811E-08C5-47B7-AB81-1CB9755C3FC8}">
      <dsp:nvSpPr>
        <dsp:cNvPr id="0" name=""/>
        <dsp:cNvSpPr/>
      </dsp:nvSpPr>
      <dsp:spPr>
        <a:xfrm>
          <a:off x="0" y="1243262"/>
          <a:ext cx="5012532" cy="957600"/>
        </a:xfrm>
        <a:prstGeom prst="rect">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921AAAC5-96DD-42B9-85CC-D83929C76B01}">
      <dsp:nvSpPr>
        <dsp:cNvPr id="0" name=""/>
        <dsp:cNvSpPr/>
      </dsp:nvSpPr>
      <dsp:spPr>
        <a:xfrm>
          <a:off x="250626" y="682382"/>
          <a:ext cx="3508772" cy="1121760"/>
        </a:xfrm>
        <a:prstGeom prst="roundRect">
          <a:avLst/>
        </a:prstGeom>
        <a:gradFill rotWithShape="0">
          <a:gsLst>
            <a:gs pos="0">
              <a:schemeClr val="dk2">
                <a:hueOff val="0"/>
                <a:satOff val="0"/>
                <a:lumOff val="0"/>
                <a:alphaOff val="0"/>
                <a:tint val="94000"/>
                <a:satMod val="100000"/>
                <a:lumMod val="108000"/>
              </a:schemeClr>
            </a:gs>
            <a:gs pos="50000">
              <a:schemeClr val="dk2">
                <a:hueOff val="0"/>
                <a:satOff val="0"/>
                <a:lumOff val="0"/>
                <a:alphaOff val="0"/>
                <a:tint val="98000"/>
                <a:shade val="100000"/>
                <a:satMod val="100000"/>
                <a:lumMod val="100000"/>
              </a:schemeClr>
            </a:gs>
            <a:gs pos="100000">
              <a:schemeClr val="dk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2623" tIns="0" rIns="132623" bIns="0" numCol="1" spcCol="1270" anchor="ctr" anchorCtr="0">
          <a:noAutofit/>
        </a:bodyPr>
        <a:lstStyle/>
        <a:p>
          <a:pPr marL="0" lvl="0" indent="0" algn="l" defTabSz="1689100">
            <a:lnSpc>
              <a:spcPct val="100000"/>
            </a:lnSpc>
            <a:spcBef>
              <a:spcPct val="0"/>
            </a:spcBef>
            <a:spcAft>
              <a:spcPct val="35000"/>
            </a:spcAft>
            <a:buNone/>
            <a:defRPr cap="all"/>
          </a:pPr>
          <a:r>
            <a:rPr lang="es-AR" sz="3800" kern="1200"/>
            <a:t>La intuición</a:t>
          </a:r>
          <a:endParaRPr lang="en-US" sz="3800" kern="1200"/>
        </a:p>
      </dsp:txBody>
      <dsp:txXfrm>
        <a:off x="305386" y="737142"/>
        <a:ext cx="3399252" cy="1012240"/>
      </dsp:txXfrm>
    </dsp:sp>
    <dsp:sp modelId="{F8DE4588-454A-49E9-8970-14AB8D7A9033}">
      <dsp:nvSpPr>
        <dsp:cNvPr id="0" name=""/>
        <dsp:cNvSpPr/>
      </dsp:nvSpPr>
      <dsp:spPr>
        <a:xfrm>
          <a:off x="0" y="2966942"/>
          <a:ext cx="5012532" cy="957600"/>
        </a:xfrm>
        <a:prstGeom prst="rect">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E4C99372-547E-4600-AE4C-DE6E52D5CAD7}">
      <dsp:nvSpPr>
        <dsp:cNvPr id="0" name=""/>
        <dsp:cNvSpPr/>
      </dsp:nvSpPr>
      <dsp:spPr>
        <a:xfrm>
          <a:off x="250626" y="2406062"/>
          <a:ext cx="3508772" cy="1121760"/>
        </a:xfrm>
        <a:prstGeom prst="roundRect">
          <a:avLst/>
        </a:prstGeom>
        <a:gradFill rotWithShape="0">
          <a:gsLst>
            <a:gs pos="0">
              <a:schemeClr val="dk2">
                <a:hueOff val="0"/>
                <a:satOff val="0"/>
                <a:lumOff val="0"/>
                <a:alphaOff val="0"/>
                <a:tint val="94000"/>
                <a:satMod val="100000"/>
                <a:lumMod val="108000"/>
              </a:schemeClr>
            </a:gs>
            <a:gs pos="50000">
              <a:schemeClr val="dk2">
                <a:hueOff val="0"/>
                <a:satOff val="0"/>
                <a:lumOff val="0"/>
                <a:alphaOff val="0"/>
                <a:tint val="98000"/>
                <a:shade val="100000"/>
                <a:satMod val="100000"/>
                <a:lumMod val="100000"/>
              </a:schemeClr>
            </a:gs>
            <a:gs pos="100000">
              <a:schemeClr val="dk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2623" tIns="0" rIns="132623" bIns="0" numCol="1" spcCol="1270" anchor="ctr" anchorCtr="0">
          <a:noAutofit/>
        </a:bodyPr>
        <a:lstStyle/>
        <a:p>
          <a:pPr marL="0" lvl="0" indent="0" algn="l" defTabSz="1689100">
            <a:lnSpc>
              <a:spcPct val="100000"/>
            </a:lnSpc>
            <a:spcBef>
              <a:spcPct val="0"/>
            </a:spcBef>
            <a:spcAft>
              <a:spcPct val="35000"/>
            </a:spcAft>
            <a:buNone/>
            <a:defRPr cap="all"/>
          </a:pPr>
          <a:r>
            <a:rPr lang="es-AR" sz="3800" kern="1200"/>
            <a:t>La deducción</a:t>
          </a:r>
          <a:endParaRPr lang="en-US" sz="3800" kern="1200"/>
        </a:p>
      </dsp:txBody>
      <dsp:txXfrm>
        <a:off x="305386" y="2460822"/>
        <a:ext cx="3399252" cy="101224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7E5E62-E19E-4785-8DCB-54A9380AC2DD}">
      <dsp:nvSpPr>
        <dsp:cNvPr id="0" name=""/>
        <dsp:cNvSpPr/>
      </dsp:nvSpPr>
      <dsp:spPr>
        <a:xfrm>
          <a:off x="0" y="324283"/>
          <a:ext cx="7772400" cy="1157130"/>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s-AR" sz="2300" kern="1200" dirty="0"/>
            <a:t>Cambio de eje, antes de ir a los objetos del mundo, a las ciencias particulares, hay que estudiar cómo funciona la razón, es decir cómo conoce la mente humana (El sujeto pensante) </a:t>
          </a:r>
          <a:endParaRPr lang="en-US" sz="2300" kern="1200" dirty="0"/>
        </a:p>
      </dsp:txBody>
      <dsp:txXfrm>
        <a:off x="56486" y="380769"/>
        <a:ext cx="7659428" cy="1044158"/>
      </dsp:txXfrm>
    </dsp:sp>
    <dsp:sp modelId="{04F54BA5-7196-4442-BA8D-96BA97519AF9}">
      <dsp:nvSpPr>
        <dsp:cNvPr id="0" name=""/>
        <dsp:cNvSpPr/>
      </dsp:nvSpPr>
      <dsp:spPr>
        <a:xfrm>
          <a:off x="0" y="1547653"/>
          <a:ext cx="7772400" cy="1157130"/>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s-AR" sz="2300" kern="1200"/>
            <a:t>Presupuestos: la razón es universal y funciona de igual manera no importa el objeto de estudio</a:t>
          </a:r>
          <a:endParaRPr lang="en-US" sz="2300" kern="1200"/>
        </a:p>
      </dsp:txBody>
      <dsp:txXfrm>
        <a:off x="56486" y="1604139"/>
        <a:ext cx="7659428" cy="104415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7F2C46-2EB7-43E8-A301-DE791A7643A2}">
      <dsp:nvSpPr>
        <dsp:cNvPr id="0" name=""/>
        <dsp:cNvSpPr/>
      </dsp:nvSpPr>
      <dsp:spPr>
        <a:xfrm>
          <a:off x="0" y="2577506"/>
          <a:ext cx="7772870" cy="845995"/>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s-AR" sz="2100" kern="1200" baseline="0"/>
            <a:t>Lo que tienen en común todos los objetos de estas ciencias con el método es el concepto de la ordenación y la medida.</a:t>
          </a:r>
          <a:endParaRPr lang="en-US" sz="2100" kern="1200"/>
        </a:p>
      </dsp:txBody>
      <dsp:txXfrm>
        <a:off x="0" y="2577506"/>
        <a:ext cx="7772870" cy="845995"/>
      </dsp:txXfrm>
    </dsp:sp>
    <dsp:sp modelId="{34DD4CC7-8540-402F-A5A8-5BBBEECA9438}">
      <dsp:nvSpPr>
        <dsp:cNvPr id="0" name=""/>
        <dsp:cNvSpPr/>
      </dsp:nvSpPr>
      <dsp:spPr>
        <a:xfrm rot="10800000">
          <a:off x="0" y="1289055"/>
          <a:ext cx="7772870" cy="1301140"/>
        </a:xfrm>
        <a:prstGeom prst="upArrowCallou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s-AR" sz="2100" kern="1200" baseline="0"/>
            <a:t>Propone una </a:t>
          </a:r>
          <a:r>
            <a:rPr lang="es-AR" sz="2100" i="1" kern="1200" baseline="0"/>
            <a:t>Mathesis</a:t>
          </a:r>
          <a:r>
            <a:rPr lang="es-AR" sz="2100" kern="1200" baseline="0"/>
            <a:t> universal como un sistema total que incluye la teoría de los números, la astronomía, la óptica, la mecánica.</a:t>
          </a:r>
          <a:endParaRPr lang="en-US" sz="2100" kern="1200"/>
        </a:p>
      </dsp:txBody>
      <dsp:txXfrm rot="10800000">
        <a:off x="0" y="1289055"/>
        <a:ext cx="7772870" cy="845442"/>
      </dsp:txXfrm>
    </dsp:sp>
    <dsp:sp modelId="{BE55EE07-8590-4381-9311-29FE1F163EB6}">
      <dsp:nvSpPr>
        <dsp:cNvPr id="0" name=""/>
        <dsp:cNvSpPr/>
      </dsp:nvSpPr>
      <dsp:spPr>
        <a:xfrm rot="10800000">
          <a:off x="0" y="605"/>
          <a:ext cx="7772870" cy="1301140"/>
        </a:xfrm>
        <a:prstGeom prst="upArrowCallou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s-AR" sz="2100" kern="1200" baseline="0" dirty="0"/>
            <a:t>Descartes es un filósofo racionalista que busca sentar las bases de las ciencias clarificando cómo funcionan.</a:t>
          </a:r>
          <a:endParaRPr lang="en-US" sz="2100" kern="1200" dirty="0"/>
        </a:p>
      </dsp:txBody>
      <dsp:txXfrm rot="10800000">
        <a:off x="0" y="605"/>
        <a:ext cx="7772870" cy="84544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DF67BC-94A3-42DD-815C-4D6F336FCC9D}">
      <dsp:nvSpPr>
        <dsp:cNvPr id="0" name=""/>
        <dsp:cNvSpPr/>
      </dsp:nvSpPr>
      <dsp:spPr>
        <a:xfrm>
          <a:off x="0" y="0"/>
          <a:ext cx="4685791"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60A88CE-A0D5-4E29-8DBC-180CE5D5232F}">
      <dsp:nvSpPr>
        <dsp:cNvPr id="0" name=""/>
        <dsp:cNvSpPr/>
      </dsp:nvSpPr>
      <dsp:spPr>
        <a:xfrm>
          <a:off x="0" y="0"/>
          <a:ext cx="4685791" cy="12075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s-AR" sz="2100" kern="1200"/>
            <a:t>Descartes, R. (1980), </a:t>
          </a:r>
          <a:r>
            <a:rPr lang="es-AR" sz="2100" i="1" kern="1200"/>
            <a:t>Reglas para la dirección del espíritu</a:t>
          </a:r>
          <a:r>
            <a:rPr lang="es-AR" sz="2100" kern="1200"/>
            <a:t>, en Descartes. Obras escogidas. Bs. As., Charcas, 1980, Regla III.</a:t>
          </a:r>
          <a:endParaRPr lang="en-US" sz="2100" kern="1200"/>
        </a:p>
      </dsp:txBody>
      <dsp:txXfrm>
        <a:off x="0" y="0"/>
        <a:ext cx="4685791" cy="1207596"/>
      </dsp:txXfrm>
    </dsp:sp>
    <dsp:sp modelId="{825B7822-0A57-4425-ADA8-9FBAEDD99D52}">
      <dsp:nvSpPr>
        <dsp:cNvPr id="0" name=""/>
        <dsp:cNvSpPr/>
      </dsp:nvSpPr>
      <dsp:spPr>
        <a:xfrm>
          <a:off x="0" y="1207596"/>
          <a:ext cx="4685791"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3DD559C-6A31-4C10-B7EC-B4CEE39CE063}">
      <dsp:nvSpPr>
        <dsp:cNvPr id="0" name=""/>
        <dsp:cNvSpPr/>
      </dsp:nvSpPr>
      <dsp:spPr>
        <a:xfrm>
          <a:off x="0" y="1207596"/>
          <a:ext cx="4685791" cy="12075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s-AR" sz="2100" kern="1200"/>
            <a:t>Descartes, R (1995), </a:t>
          </a:r>
          <a:r>
            <a:rPr lang="es-AR" sz="2100" i="1" kern="1200"/>
            <a:t>Los principios de la filosofía</a:t>
          </a:r>
          <a:r>
            <a:rPr lang="es-AR" sz="2100" kern="1200"/>
            <a:t>, Madrid, Alianza.</a:t>
          </a:r>
          <a:endParaRPr lang="en-US" sz="2100" kern="1200"/>
        </a:p>
      </dsp:txBody>
      <dsp:txXfrm>
        <a:off x="0" y="1207596"/>
        <a:ext cx="4685791" cy="1207596"/>
      </dsp:txXfrm>
    </dsp:sp>
    <dsp:sp modelId="{8B7AA68C-1822-494A-9F54-E4D7C2A04243}">
      <dsp:nvSpPr>
        <dsp:cNvPr id="0" name=""/>
        <dsp:cNvSpPr/>
      </dsp:nvSpPr>
      <dsp:spPr>
        <a:xfrm>
          <a:off x="0" y="2415192"/>
          <a:ext cx="4685791"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196D1AD-698A-468B-966E-81B188376805}">
      <dsp:nvSpPr>
        <dsp:cNvPr id="0" name=""/>
        <dsp:cNvSpPr/>
      </dsp:nvSpPr>
      <dsp:spPr>
        <a:xfrm>
          <a:off x="0" y="2415192"/>
          <a:ext cx="4685791" cy="12075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s-AR" sz="2100" kern="1200"/>
            <a:t>Descartes, R (2004), </a:t>
          </a:r>
          <a:r>
            <a:rPr lang="es-AR" sz="2100" i="1" kern="1200"/>
            <a:t>Discurso del método</a:t>
          </a:r>
          <a:r>
            <a:rPr lang="es-AR" sz="2100" kern="1200"/>
            <a:t>, Bs. As., Losada.</a:t>
          </a:r>
          <a:endParaRPr lang="en-US" sz="2100" kern="1200"/>
        </a:p>
      </dsp:txBody>
      <dsp:txXfrm>
        <a:off x="0" y="2415192"/>
        <a:ext cx="4685791" cy="1207596"/>
      </dsp:txXfrm>
    </dsp:sp>
    <dsp:sp modelId="{341E1E42-452E-4C5F-B927-D0C0D9D60B99}">
      <dsp:nvSpPr>
        <dsp:cNvPr id="0" name=""/>
        <dsp:cNvSpPr/>
      </dsp:nvSpPr>
      <dsp:spPr>
        <a:xfrm>
          <a:off x="0" y="3622788"/>
          <a:ext cx="4685791"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89D32A0-9F7C-4106-881C-141382AF94D1}">
      <dsp:nvSpPr>
        <dsp:cNvPr id="0" name=""/>
        <dsp:cNvSpPr/>
      </dsp:nvSpPr>
      <dsp:spPr>
        <a:xfrm>
          <a:off x="0" y="3622788"/>
          <a:ext cx="4685791" cy="12075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s-AR" sz="2100" kern="1200"/>
            <a:t>Cottingham, J. (1995), </a:t>
          </a:r>
          <a:r>
            <a:rPr lang="es-AR" sz="2100" i="1" kern="1200"/>
            <a:t>Descartes</a:t>
          </a:r>
          <a:r>
            <a:rPr lang="es-AR" sz="2100" kern="1200"/>
            <a:t>, México, UNAM</a:t>
          </a:r>
          <a:endParaRPr lang="en-US" sz="2100" kern="1200"/>
        </a:p>
      </dsp:txBody>
      <dsp:txXfrm>
        <a:off x="0" y="3622788"/>
        <a:ext cx="4685791" cy="1207596"/>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AR"/>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67F3E6-089D-4A74-A40D-432372207CE6}" type="datetimeFigureOut">
              <a:rPr lang="es-AR" smtClean="0"/>
              <a:t>10/4/2025</a:t>
            </a:fld>
            <a:endParaRPr lang="es-AR"/>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AR"/>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AR"/>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E91FA5-C5ED-42B2-8E15-B50DD3F16C2C}" type="slidenum">
              <a:rPr lang="es-AR" smtClean="0"/>
              <a:t>‹Nº›</a:t>
            </a:fld>
            <a:endParaRPr lang="es-AR"/>
          </a:p>
        </p:txBody>
      </p:sp>
    </p:spTree>
    <p:extLst>
      <p:ext uri="{BB962C8B-B14F-4D97-AF65-F5344CB8AC3E}">
        <p14:creationId xmlns:p14="http://schemas.microsoft.com/office/powerpoint/2010/main" val="17698073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5"/>
          </p:nvPr>
        </p:nvSpPr>
        <p:spPr/>
        <p:txBody>
          <a:bodyPr/>
          <a:lstStyle/>
          <a:p>
            <a:fld id="{4AE91FA5-C5ED-42B2-8E15-B50DD3F16C2C}" type="slidenum">
              <a:rPr lang="es-AR" smtClean="0"/>
              <a:t>4</a:t>
            </a:fld>
            <a:endParaRPr lang="es-AR"/>
          </a:p>
        </p:txBody>
      </p:sp>
    </p:spTree>
    <p:extLst>
      <p:ext uri="{BB962C8B-B14F-4D97-AF65-F5344CB8AC3E}">
        <p14:creationId xmlns:p14="http://schemas.microsoft.com/office/powerpoint/2010/main" val="15235684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5"/>
          </p:nvPr>
        </p:nvSpPr>
        <p:spPr/>
        <p:txBody>
          <a:bodyPr/>
          <a:lstStyle/>
          <a:p>
            <a:fld id="{4AE91FA5-C5ED-42B2-8E15-B50DD3F16C2C}" type="slidenum">
              <a:rPr lang="es-AR" smtClean="0"/>
              <a:t>7</a:t>
            </a:fld>
            <a:endParaRPr lang="es-AR"/>
          </a:p>
        </p:txBody>
      </p:sp>
    </p:spTree>
    <p:extLst>
      <p:ext uri="{BB962C8B-B14F-4D97-AF65-F5344CB8AC3E}">
        <p14:creationId xmlns:p14="http://schemas.microsoft.com/office/powerpoint/2010/main" val="25661791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8" name="Picture 7" descr="Droplets-S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1313259" y="1300786"/>
            <a:ext cx="6517482" cy="2509213"/>
          </a:xfrm>
        </p:spPr>
        <p:txBody>
          <a:bodyPr anchor="b">
            <a:normAutofit/>
          </a:bodyPr>
          <a:lstStyle>
            <a:lvl1pPr algn="ctr">
              <a:defRPr sz="48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313259" y="3886201"/>
            <a:ext cx="6517482"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2D169EEA-49E9-4CDB-B242-B343CD5C9175}" type="datetimeFigureOut">
              <a:rPr lang="es-AR" smtClean="0"/>
              <a:pPr/>
              <a:t>10/4/2025</a:t>
            </a:fld>
            <a:endParaRPr lang="es-AR" dirty="0"/>
          </a:p>
        </p:txBody>
      </p:sp>
      <p:sp>
        <p:nvSpPr>
          <p:cNvPr id="5" name="Footer Placeholder 4"/>
          <p:cNvSpPr>
            <a:spLocks noGrp="1"/>
          </p:cNvSpPr>
          <p:nvPr>
            <p:ph type="ftr" sz="quarter" idx="11"/>
          </p:nvPr>
        </p:nvSpPr>
        <p:spPr/>
        <p:txBody>
          <a:bodyPr/>
          <a:lstStyle/>
          <a:p>
            <a:endParaRPr lang="es-AR" dirty="0"/>
          </a:p>
        </p:txBody>
      </p:sp>
      <p:sp>
        <p:nvSpPr>
          <p:cNvPr id="6" name="Slide Number Placeholder 5"/>
          <p:cNvSpPr>
            <a:spLocks noGrp="1"/>
          </p:cNvSpPr>
          <p:nvPr>
            <p:ph type="sldNum" sz="quarter" idx="12"/>
          </p:nvPr>
        </p:nvSpPr>
        <p:spPr/>
        <p:txBody>
          <a:bodyPr/>
          <a:lstStyle/>
          <a:p>
            <a:fld id="{FC2B6FB0-714C-4534-B774-05E8D667CA56}" type="slidenum">
              <a:rPr lang="es-AR" smtClean="0"/>
              <a:pPr/>
              <a:t>‹Nº›</a:t>
            </a:fld>
            <a:endParaRPr lang="es-AR" dirty="0"/>
          </a:p>
        </p:txBody>
      </p:sp>
    </p:spTree>
    <p:extLst>
      <p:ext uri="{BB962C8B-B14F-4D97-AF65-F5344CB8AC3E}">
        <p14:creationId xmlns:p14="http://schemas.microsoft.com/office/powerpoint/2010/main" val="1108407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pic>
        <p:nvPicPr>
          <p:cNvPr id="7" name="Picture 6"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12" name="Content Placeholder 2"/>
          <p:cNvSpPr>
            <a:spLocks noGrp="1"/>
          </p:cNvSpPr>
          <p:nvPr>
            <p:ph sz="quarter" idx="13"/>
          </p:nvPr>
        </p:nvSpPr>
        <p:spPr>
          <a:xfrm>
            <a:off x="685330" y="2367093"/>
            <a:ext cx="7772870" cy="3424107"/>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D169EEA-49E9-4CDB-B242-B343CD5C9175}" type="datetimeFigureOut">
              <a:rPr lang="es-AR" smtClean="0"/>
              <a:pPr/>
              <a:t>10/4/2025</a:t>
            </a:fld>
            <a:endParaRPr lang="es-AR" dirty="0"/>
          </a:p>
        </p:txBody>
      </p:sp>
      <p:sp>
        <p:nvSpPr>
          <p:cNvPr id="5" name="Footer Placeholder 4"/>
          <p:cNvSpPr>
            <a:spLocks noGrp="1"/>
          </p:cNvSpPr>
          <p:nvPr>
            <p:ph type="ftr" sz="quarter" idx="11"/>
          </p:nvPr>
        </p:nvSpPr>
        <p:spPr/>
        <p:txBody>
          <a:bodyPr/>
          <a:lstStyle/>
          <a:p>
            <a:endParaRPr lang="es-AR" dirty="0"/>
          </a:p>
        </p:txBody>
      </p:sp>
      <p:sp>
        <p:nvSpPr>
          <p:cNvPr id="6" name="Slide Number Placeholder 5"/>
          <p:cNvSpPr>
            <a:spLocks noGrp="1"/>
          </p:cNvSpPr>
          <p:nvPr>
            <p:ph type="sldNum" sz="quarter" idx="12"/>
          </p:nvPr>
        </p:nvSpPr>
        <p:spPr/>
        <p:txBody>
          <a:bodyPr/>
          <a:lstStyle/>
          <a:p>
            <a:fld id="{FC2B6FB0-714C-4534-B774-05E8D667CA56}" type="slidenum">
              <a:rPr lang="es-AR" smtClean="0"/>
              <a:pPr/>
              <a:t>‹Nº›</a:t>
            </a:fld>
            <a:endParaRPr lang="es-AR" dirty="0"/>
          </a:p>
        </p:txBody>
      </p:sp>
    </p:spTree>
    <p:extLst>
      <p:ext uri="{BB962C8B-B14F-4D97-AF65-F5344CB8AC3E}">
        <p14:creationId xmlns:p14="http://schemas.microsoft.com/office/powerpoint/2010/main" val="2229436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pic>
        <p:nvPicPr>
          <p:cNvPr id="8" name="Picture 7"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828564"/>
            <a:ext cx="7763814" cy="2736819"/>
          </a:xfrm>
        </p:spPr>
        <p:txBody>
          <a:bodyPr anchor="b">
            <a:normAutofit/>
          </a:bodyPr>
          <a:lstStyle>
            <a:lvl1pPr>
              <a:defRPr sz="4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85331" y="3657458"/>
            <a:ext cx="7763814"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2D169EEA-49E9-4CDB-B242-B343CD5C9175}" type="datetimeFigureOut">
              <a:rPr lang="es-AR" smtClean="0"/>
              <a:pPr/>
              <a:t>10/4/2025</a:t>
            </a:fld>
            <a:endParaRPr lang="es-AR" dirty="0"/>
          </a:p>
        </p:txBody>
      </p:sp>
      <p:sp>
        <p:nvSpPr>
          <p:cNvPr id="5" name="Footer Placeholder 4"/>
          <p:cNvSpPr>
            <a:spLocks noGrp="1"/>
          </p:cNvSpPr>
          <p:nvPr>
            <p:ph type="ftr" sz="quarter" idx="11"/>
          </p:nvPr>
        </p:nvSpPr>
        <p:spPr/>
        <p:txBody>
          <a:bodyPr/>
          <a:lstStyle/>
          <a:p>
            <a:endParaRPr lang="es-AR" dirty="0"/>
          </a:p>
        </p:txBody>
      </p:sp>
      <p:sp>
        <p:nvSpPr>
          <p:cNvPr id="6" name="Slide Number Placeholder 5"/>
          <p:cNvSpPr>
            <a:spLocks noGrp="1"/>
          </p:cNvSpPr>
          <p:nvPr>
            <p:ph type="sldNum" sz="quarter" idx="12"/>
          </p:nvPr>
        </p:nvSpPr>
        <p:spPr/>
        <p:txBody>
          <a:bodyPr/>
          <a:lstStyle/>
          <a:p>
            <a:fld id="{FC2B6FB0-714C-4534-B774-05E8D667CA56}" type="slidenum">
              <a:rPr lang="es-AR" smtClean="0"/>
              <a:pPr/>
              <a:t>‹Nº›</a:t>
            </a:fld>
            <a:endParaRPr lang="es-AR" dirty="0"/>
          </a:p>
        </p:txBody>
      </p:sp>
    </p:spTree>
    <p:extLst>
      <p:ext uri="{BB962C8B-B14F-4D97-AF65-F5344CB8AC3E}">
        <p14:creationId xmlns:p14="http://schemas.microsoft.com/office/powerpoint/2010/main" val="2843163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Title 1"/>
          <p:cNvSpPr>
            <a:spLocks noGrp="1"/>
          </p:cNvSpPr>
          <p:nvPr>
            <p:ph type="title"/>
          </p:nvPr>
        </p:nvSpPr>
        <p:spPr>
          <a:xfrm>
            <a:off x="685332" y="618518"/>
            <a:ext cx="7773338" cy="1596177"/>
          </a:xfrm>
        </p:spPr>
        <p:txBody>
          <a:bodyPr/>
          <a:lstStyle/>
          <a:p>
            <a:r>
              <a:rPr lang="es-ES"/>
              <a:t>Haga clic para modificar el estilo de título del patrón</a:t>
            </a:r>
            <a:endParaRPr lang="en-US" dirty="0"/>
          </a:p>
        </p:txBody>
      </p:sp>
      <p:sp>
        <p:nvSpPr>
          <p:cNvPr id="12" name="Content Placeholder 2"/>
          <p:cNvSpPr>
            <a:spLocks noGrp="1"/>
          </p:cNvSpPr>
          <p:nvPr>
            <p:ph sz="quarter" idx="13"/>
          </p:nvPr>
        </p:nvSpPr>
        <p:spPr>
          <a:xfrm>
            <a:off x="685330" y="2367093"/>
            <a:ext cx="3829520" cy="3424107"/>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3" name="Content Placeholder 3"/>
          <p:cNvSpPr>
            <a:spLocks noGrp="1"/>
          </p:cNvSpPr>
          <p:nvPr>
            <p:ph sz="quarter" idx="14"/>
          </p:nvPr>
        </p:nvSpPr>
        <p:spPr>
          <a:xfrm>
            <a:off x="4629150" y="2367093"/>
            <a:ext cx="3829050" cy="3424107"/>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2D169EEA-49E9-4CDB-B242-B343CD5C9175}" type="datetimeFigureOut">
              <a:rPr lang="es-AR" smtClean="0"/>
              <a:pPr/>
              <a:t>10/4/2025</a:t>
            </a:fld>
            <a:endParaRPr lang="es-AR" dirty="0"/>
          </a:p>
        </p:txBody>
      </p:sp>
      <p:sp>
        <p:nvSpPr>
          <p:cNvPr id="6" name="Footer Placeholder 5"/>
          <p:cNvSpPr>
            <a:spLocks noGrp="1"/>
          </p:cNvSpPr>
          <p:nvPr>
            <p:ph type="ftr" sz="quarter" idx="11"/>
          </p:nvPr>
        </p:nvSpPr>
        <p:spPr/>
        <p:txBody>
          <a:bodyPr/>
          <a:lstStyle/>
          <a:p>
            <a:endParaRPr lang="es-AR" dirty="0"/>
          </a:p>
        </p:txBody>
      </p:sp>
      <p:sp>
        <p:nvSpPr>
          <p:cNvPr id="7" name="Slide Number Placeholder 6"/>
          <p:cNvSpPr>
            <a:spLocks noGrp="1"/>
          </p:cNvSpPr>
          <p:nvPr>
            <p:ph type="sldNum" sz="quarter" idx="12"/>
          </p:nvPr>
        </p:nvSpPr>
        <p:spPr/>
        <p:txBody>
          <a:bodyPr/>
          <a:lstStyle/>
          <a:p>
            <a:fld id="{FC2B6FB0-714C-4534-B774-05E8D667CA56}" type="slidenum">
              <a:rPr lang="es-AR" smtClean="0"/>
              <a:pPr/>
              <a:t>‹Nº›</a:t>
            </a:fld>
            <a:endParaRPr lang="es-AR" dirty="0"/>
          </a:p>
        </p:txBody>
      </p:sp>
    </p:spTree>
    <p:extLst>
      <p:ext uri="{BB962C8B-B14F-4D97-AF65-F5344CB8AC3E}">
        <p14:creationId xmlns:p14="http://schemas.microsoft.com/office/powerpoint/2010/main" val="13526803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pic>
        <p:nvPicPr>
          <p:cNvPr id="11" name="Picture 10"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Title 1"/>
          <p:cNvSpPr>
            <a:spLocks noGrp="1"/>
          </p:cNvSpPr>
          <p:nvPr>
            <p:ph type="title"/>
          </p:nvPr>
        </p:nvSpPr>
        <p:spPr>
          <a:xfrm>
            <a:off x="685332" y="618518"/>
            <a:ext cx="7773338" cy="1596177"/>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59746" y="2371018"/>
            <a:ext cx="3655106" cy="679994"/>
          </a:xfrm>
        </p:spPr>
        <p:txBody>
          <a:bodyPr anchor="b">
            <a:noAutofit/>
          </a:bodyPr>
          <a:lstStyle>
            <a:lvl1pPr marL="0" indent="0">
              <a:lnSpc>
                <a:spcPct val="7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2" name="Content Placeholder 3"/>
          <p:cNvSpPr>
            <a:spLocks noGrp="1"/>
          </p:cNvSpPr>
          <p:nvPr>
            <p:ph sz="quarter" idx="13"/>
          </p:nvPr>
        </p:nvSpPr>
        <p:spPr>
          <a:xfrm>
            <a:off x="685331" y="3051013"/>
            <a:ext cx="3829520" cy="2740187"/>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797317" y="2371018"/>
            <a:ext cx="3661353" cy="679994"/>
          </a:xfrm>
        </p:spPr>
        <p:txBody>
          <a:bodyPr anchor="b">
            <a:noAutofit/>
          </a:bodyPr>
          <a:lstStyle>
            <a:lvl1pPr marL="0" indent="0">
              <a:lnSpc>
                <a:spcPct val="7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3" name="Content Placeholder 5"/>
          <p:cNvSpPr>
            <a:spLocks noGrp="1"/>
          </p:cNvSpPr>
          <p:nvPr>
            <p:ph sz="quarter" idx="14"/>
          </p:nvPr>
        </p:nvSpPr>
        <p:spPr>
          <a:xfrm>
            <a:off x="4629150" y="3051013"/>
            <a:ext cx="3829051" cy="2740187"/>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2D169EEA-49E9-4CDB-B242-B343CD5C9175}" type="datetimeFigureOut">
              <a:rPr lang="es-AR" smtClean="0"/>
              <a:pPr/>
              <a:t>10/4/2025</a:t>
            </a:fld>
            <a:endParaRPr lang="es-AR" dirty="0"/>
          </a:p>
        </p:txBody>
      </p:sp>
      <p:sp>
        <p:nvSpPr>
          <p:cNvPr id="8" name="Footer Placeholder 7"/>
          <p:cNvSpPr>
            <a:spLocks noGrp="1"/>
          </p:cNvSpPr>
          <p:nvPr>
            <p:ph type="ftr" sz="quarter" idx="11"/>
          </p:nvPr>
        </p:nvSpPr>
        <p:spPr/>
        <p:txBody>
          <a:bodyPr/>
          <a:lstStyle/>
          <a:p>
            <a:endParaRPr lang="es-AR" dirty="0"/>
          </a:p>
        </p:txBody>
      </p:sp>
      <p:sp>
        <p:nvSpPr>
          <p:cNvPr id="9" name="Slide Number Placeholder 8"/>
          <p:cNvSpPr>
            <a:spLocks noGrp="1"/>
          </p:cNvSpPr>
          <p:nvPr>
            <p:ph type="sldNum" sz="quarter" idx="12"/>
          </p:nvPr>
        </p:nvSpPr>
        <p:spPr/>
        <p:txBody>
          <a:bodyPr/>
          <a:lstStyle/>
          <a:p>
            <a:fld id="{FC2B6FB0-714C-4534-B774-05E8D667CA56}" type="slidenum">
              <a:rPr lang="es-AR" smtClean="0"/>
              <a:pPr/>
              <a:t>‹Nº›</a:t>
            </a:fld>
            <a:endParaRPr lang="es-AR" dirty="0"/>
          </a:p>
        </p:txBody>
      </p:sp>
    </p:spTree>
    <p:extLst>
      <p:ext uri="{BB962C8B-B14F-4D97-AF65-F5344CB8AC3E}">
        <p14:creationId xmlns:p14="http://schemas.microsoft.com/office/powerpoint/2010/main" val="18466821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pic>
        <p:nvPicPr>
          <p:cNvPr id="7" name="Picture 6"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2D169EEA-49E9-4CDB-B242-B343CD5C9175}" type="datetimeFigureOut">
              <a:rPr lang="es-AR" smtClean="0"/>
              <a:pPr/>
              <a:t>10/4/2025</a:t>
            </a:fld>
            <a:endParaRPr lang="es-AR" dirty="0"/>
          </a:p>
        </p:txBody>
      </p:sp>
      <p:sp>
        <p:nvSpPr>
          <p:cNvPr id="4" name="Footer Placeholder 3"/>
          <p:cNvSpPr>
            <a:spLocks noGrp="1"/>
          </p:cNvSpPr>
          <p:nvPr>
            <p:ph type="ftr" sz="quarter" idx="11"/>
          </p:nvPr>
        </p:nvSpPr>
        <p:spPr/>
        <p:txBody>
          <a:bodyPr/>
          <a:lstStyle/>
          <a:p>
            <a:endParaRPr lang="es-AR" dirty="0"/>
          </a:p>
        </p:txBody>
      </p:sp>
      <p:sp>
        <p:nvSpPr>
          <p:cNvPr id="5" name="Slide Number Placeholder 4"/>
          <p:cNvSpPr>
            <a:spLocks noGrp="1"/>
          </p:cNvSpPr>
          <p:nvPr>
            <p:ph type="sldNum" sz="quarter" idx="12"/>
          </p:nvPr>
        </p:nvSpPr>
        <p:spPr/>
        <p:txBody>
          <a:bodyPr/>
          <a:lstStyle/>
          <a:p>
            <a:fld id="{FC2B6FB0-714C-4534-B774-05E8D667CA56}" type="slidenum">
              <a:rPr lang="es-AR" smtClean="0"/>
              <a:pPr/>
              <a:t>‹Nº›</a:t>
            </a:fld>
            <a:endParaRPr lang="es-AR" dirty="0"/>
          </a:p>
        </p:txBody>
      </p:sp>
    </p:spTree>
    <p:extLst>
      <p:ext uri="{BB962C8B-B14F-4D97-AF65-F5344CB8AC3E}">
        <p14:creationId xmlns:p14="http://schemas.microsoft.com/office/powerpoint/2010/main" val="16401560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pic>
        <p:nvPicPr>
          <p:cNvPr id="6" name="Picture 5"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fld id="{2D169EEA-49E9-4CDB-B242-B343CD5C9175}" type="datetimeFigureOut">
              <a:rPr lang="es-AR" smtClean="0"/>
              <a:pPr/>
              <a:t>10/4/2025</a:t>
            </a:fld>
            <a:endParaRPr lang="es-AR" dirty="0"/>
          </a:p>
        </p:txBody>
      </p:sp>
      <p:sp>
        <p:nvSpPr>
          <p:cNvPr id="3" name="Footer Placeholder 2"/>
          <p:cNvSpPr>
            <a:spLocks noGrp="1"/>
          </p:cNvSpPr>
          <p:nvPr>
            <p:ph type="ftr" sz="quarter" idx="11"/>
          </p:nvPr>
        </p:nvSpPr>
        <p:spPr/>
        <p:txBody>
          <a:bodyPr/>
          <a:lstStyle/>
          <a:p>
            <a:endParaRPr lang="es-AR" dirty="0"/>
          </a:p>
        </p:txBody>
      </p:sp>
      <p:sp>
        <p:nvSpPr>
          <p:cNvPr id="4" name="Slide Number Placeholder 3"/>
          <p:cNvSpPr>
            <a:spLocks noGrp="1"/>
          </p:cNvSpPr>
          <p:nvPr>
            <p:ph type="sldNum" sz="quarter" idx="12"/>
          </p:nvPr>
        </p:nvSpPr>
        <p:spPr/>
        <p:txBody>
          <a:bodyPr/>
          <a:lstStyle/>
          <a:p>
            <a:fld id="{FC2B6FB0-714C-4534-B774-05E8D667CA56}" type="slidenum">
              <a:rPr lang="es-AR" smtClean="0"/>
              <a:pPr/>
              <a:t>‹Nº›</a:t>
            </a:fld>
            <a:endParaRPr lang="es-AR" dirty="0"/>
          </a:p>
        </p:txBody>
      </p:sp>
    </p:spTree>
    <p:extLst>
      <p:ext uri="{BB962C8B-B14F-4D97-AF65-F5344CB8AC3E}">
        <p14:creationId xmlns:p14="http://schemas.microsoft.com/office/powerpoint/2010/main" val="27746316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609600"/>
            <a:ext cx="2951766" cy="2023252"/>
          </a:xfrm>
        </p:spPr>
        <p:txBody>
          <a:bodyPr anchor="b"/>
          <a:lstStyle>
            <a:lvl1pPr algn="ctr">
              <a:defRPr sz="3200"/>
            </a:lvl1pPr>
          </a:lstStyle>
          <a:p>
            <a:r>
              <a:rPr lang="es-ES"/>
              <a:t>Haga clic para modificar el estilo de título del patrón</a:t>
            </a:r>
            <a:endParaRPr lang="en-US" dirty="0"/>
          </a:p>
        </p:txBody>
      </p:sp>
      <p:sp>
        <p:nvSpPr>
          <p:cNvPr id="10" name="Content Placeholder 2"/>
          <p:cNvSpPr>
            <a:spLocks noGrp="1"/>
          </p:cNvSpPr>
          <p:nvPr>
            <p:ph sz="quarter" idx="13"/>
          </p:nvPr>
        </p:nvSpPr>
        <p:spPr>
          <a:xfrm>
            <a:off x="3808547" y="609601"/>
            <a:ext cx="4650122" cy="5181599"/>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85331" y="2632852"/>
            <a:ext cx="2951767"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2D169EEA-49E9-4CDB-B242-B343CD5C9175}" type="datetimeFigureOut">
              <a:rPr lang="es-AR" smtClean="0"/>
              <a:pPr/>
              <a:t>10/4/2025</a:t>
            </a:fld>
            <a:endParaRPr lang="es-AR" dirty="0"/>
          </a:p>
        </p:txBody>
      </p:sp>
      <p:sp>
        <p:nvSpPr>
          <p:cNvPr id="6" name="Footer Placeholder 5"/>
          <p:cNvSpPr>
            <a:spLocks noGrp="1"/>
          </p:cNvSpPr>
          <p:nvPr>
            <p:ph type="ftr" sz="quarter" idx="11"/>
          </p:nvPr>
        </p:nvSpPr>
        <p:spPr/>
        <p:txBody>
          <a:bodyPr/>
          <a:lstStyle/>
          <a:p>
            <a:endParaRPr lang="es-AR" dirty="0"/>
          </a:p>
        </p:txBody>
      </p:sp>
      <p:sp>
        <p:nvSpPr>
          <p:cNvPr id="7" name="Slide Number Placeholder 6"/>
          <p:cNvSpPr>
            <a:spLocks noGrp="1"/>
          </p:cNvSpPr>
          <p:nvPr>
            <p:ph type="sldNum" sz="quarter" idx="12"/>
          </p:nvPr>
        </p:nvSpPr>
        <p:spPr/>
        <p:txBody>
          <a:bodyPr/>
          <a:lstStyle/>
          <a:p>
            <a:fld id="{FC2B6FB0-714C-4534-B774-05E8D667CA56}" type="slidenum">
              <a:rPr lang="es-AR" smtClean="0"/>
              <a:pPr/>
              <a:t>‹Nº›</a:t>
            </a:fld>
            <a:endParaRPr lang="es-AR" dirty="0"/>
          </a:p>
        </p:txBody>
      </p:sp>
    </p:spTree>
    <p:extLst>
      <p:ext uri="{BB962C8B-B14F-4D97-AF65-F5344CB8AC3E}">
        <p14:creationId xmlns:p14="http://schemas.microsoft.com/office/powerpoint/2010/main" val="7989891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2" y="609600"/>
            <a:ext cx="4129618" cy="2023254"/>
          </a:xfrm>
        </p:spPr>
        <p:txBody>
          <a:bodyPr anchor="b"/>
          <a:lstStyle>
            <a:lvl1pPr algn="ct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004270" y="609601"/>
            <a:ext cx="3005851"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85346" y="2632853"/>
            <a:ext cx="4129604"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2D169EEA-49E9-4CDB-B242-B343CD5C9175}" type="datetimeFigureOut">
              <a:rPr lang="es-AR" smtClean="0"/>
              <a:pPr/>
              <a:t>10/4/2025</a:t>
            </a:fld>
            <a:endParaRPr lang="es-AR" dirty="0"/>
          </a:p>
        </p:txBody>
      </p:sp>
      <p:sp>
        <p:nvSpPr>
          <p:cNvPr id="6" name="Footer Placeholder 5"/>
          <p:cNvSpPr>
            <a:spLocks noGrp="1"/>
          </p:cNvSpPr>
          <p:nvPr>
            <p:ph type="ftr" sz="quarter" idx="11"/>
          </p:nvPr>
        </p:nvSpPr>
        <p:spPr/>
        <p:txBody>
          <a:bodyPr/>
          <a:lstStyle/>
          <a:p>
            <a:endParaRPr lang="es-AR" dirty="0"/>
          </a:p>
        </p:txBody>
      </p:sp>
      <p:sp>
        <p:nvSpPr>
          <p:cNvPr id="7" name="Slide Number Placeholder 6"/>
          <p:cNvSpPr>
            <a:spLocks noGrp="1"/>
          </p:cNvSpPr>
          <p:nvPr>
            <p:ph type="sldNum" sz="quarter" idx="12"/>
          </p:nvPr>
        </p:nvSpPr>
        <p:spPr/>
        <p:txBody>
          <a:bodyPr/>
          <a:lstStyle/>
          <a:p>
            <a:fld id="{FC2B6FB0-714C-4534-B774-05E8D667CA56}" type="slidenum">
              <a:rPr lang="es-AR" smtClean="0"/>
              <a:pPr/>
              <a:t>‹Nº›</a:t>
            </a:fld>
            <a:endParaRPr lang="es-AR" dirty="0"/>
          </a:p>
        </p:txBody>
      </p:sp>
    </p:spTree>
    <p:extLst>
      <p:ext uri="{BB962C8B-B14F-4D97-AF65-F5344CB8AC3E}">
        <p14:creationId xmlns:p14="http://schemas.microsoft.com/office/powerpoint/2010/main" val="23165288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46" y="4289374"/>
            <a:ext cx="7773324" cy="81161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888558" y="698261"/>
            <a:ext cx="7366899"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85331" y="5108728"/>
            <a:ext cx="7773339"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2D169EEA-49E9-4CDB-B242-B343CD5C9175}" type="datetimeFigureOut">
              <a:rPr lang="es-AR" smtClean="0"/>
              <a:pPr/>
              <a:t>10/4/2025</a:t>
            </a:fld>
            <a:endParaRPr lang="es-AR" dirty="0"/>
          </a:p>
        </p:txBody>
      </p:sp>
      <p:sp>
        <p:nvSpPr>
          <p:cNvPr id="6" name="Footer Placeholder 5"/>
          <p:cNvSpPr>
            <a:spLocks noGrp="1"/>
          </p:cNvSpPr>
          <p:nvPr>
            <p:ph type="ftr" sz="quarter" idx="11"/>
          </p:nvPr>
        </p:nvSpPr>
        <p:spPr/>
        <p:txBody>
          <a:bodyPr/>
          <a:lstStyle/>
          <a:p>
            <a:endParaRPr lang="es-AR" dirty="0"/>
          </a:p>
        </p:txBody>
      </p:sp>
      <p:sp>
        <p:nvSpPr>
          <p:cNvPr id="7" name="Slide Number Placeholder 6"/>
          <p:cNvSpPr>
            <a:spLocks noGrp="1"/>
          </p:cNvSpPr>
          <p:nvPr>
            <p:ph type="sldNum" sz="quarter" idx="12"/>
          </p:nvPr>
        </p:nvSpPr>
        <p:spPr/>
        <p:txBody>
          <a:bodyPr/>
          <a:lstStyle/>
          <a:p>
            <a:fld id="{FC2B6FB0-714C-4534-B774-05E8D667CA56}" type="slidenum">
              <a:rPr lang="es-AR" smtClean="0"/>
              <a:pPr/>
              <a:t>‹Nº›</a:t>
            </a:fld>
            <a:endParaRPr lang="es-AR" dirty="0"/>
          </a:p>
        </p:txBody>
      </p:sp>
    </p:spTree>
    <p:extLst>
      <p:ext uri="{BB962C8B-B14F-4D97-AF65-F5344CB8AC3E}">
        <p14:creationId xmlns:p14="http://schemas.microsoft.com/office/powerpoint/2010/main" val="6283622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609600"/>
            <a:ext cx="7773339" cy="3427245"/>
          </a:xfrm>
        </p:spPr>
        <p:txBody>
          <a:bodyPr anchor="ctr"/>
          <a:lstStyle>
            <a:lvl1pPr algn="ctr">
              <a:defRPr sz="32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685331" y="4204821"/>
            <a:ext cx="7773339"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2D169EEA-49E9-4CDB-B242-B343CD5C9175}" type="datetimeFigureOut">
              <a:rPr lang="es-AR" smtClean="0"/>
              <a:pPr/>
              <a:t>10/4/2025</a:t>
            </a:fld>
            <a:endParaRPr lang="es-AR" dirty="0"/>
          </a:p>
        </p:txBody>
      </p:sp>
      <p:sp>
        <p:nvSpPr>
          <p:cNvPr id="6" name="Footer Placeholder 5"/>
          <p:cNvSpPr>
            <a:spLocks noGrp="1"/>
          </p:cNvSpPr>
          <p:nvPr>
            <p:ph type="ftr" sz="quarter" idx="11"/>
          </p:nvPr>
        </p:nvSpPr>
        <p:spPr/>
        <p:txBody>
          <a:bodyPr/>
          <a:lstStyle/>
          <a:p>
            <a:endParaRPr lang="es-AR" dirty="0"/>
          </a:p>
        </p:txBody>
      </p:sp>
      <p:sp>
        <p:nvSpPr>
          <p:cNvPr id="7" name="Slide Number Placeholder 6"/>
          <p:cNvSpPr>
            <a:spLocks noGrp="1"/>
          </p:cNvSpPr>
          <p:nvPr>
            <p:ph type="sldNum" sz="quarter" idx="12"/>
          </p:nvPr>
        </p:nvSpPr>
        <p:spPr/>
        <p:txBody>
          <a:bodyPr/>
          <a:lstStyle/>
          <a:p>
            <a:fld id="{FC2B6FB0-714C-4534-B774-05E8D667CA56}" type="slidenum">
              <a:rPr lang="es-AR" smtClean="0"/>
              <a:pPr/>
              <a:t>‹Nº›</a:t>
            </a:fld>
            <a:endParaRPr lang="es-AR" dirty="0"/>
          </a:p>
        </p:txBody>
      </p:sp>
    </p:spTree>
    <p:extLst>
      <p:ext uri="{BB962C8B-B14F-4D97-AF65-F5344CB8AC3E}">
        <p14:creationId xmlns:p14="http://schemas.microsoft.com/office/powerpoint/2010/main" val="42408002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pic>
        <p:nvPicPr>
          <p:cNvPr id="13" name="Picture 12"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084659" y="872588"/>
            <a:ext cx="6977064" cy="2729915"/>
          </a:xfrm>
        </p:spPr>
        <p:txBody>
          <a:bodyPr anchor="ctr"/>
          <a:lstStyle>
            <a:lvl1pPr>
              <a:defRPr sz="3200"/>
            </a:lvl1pPr>
          </a:lstStyle>
          <a:p>
            <a:r>
              <a:rPr lang="es-ES"/>
              <a:t>Haga clic para modificar el estilo de título del patrón</a:t>
            </a:r>
            <a:endParaRPr lang="en-US" dirty="0"/>
          </a:p>
        </p:txBody>
      </p:sp>
      <p:sp>
        <p:nvSpPr>
          <p:cNvPr id="12" name="Text Placeholder 3"/>
          <p:cNvSpPr>
            <a:spLocks noGrp="1"/>
          </p:cNvSpPr>
          <p:nvPr>
            <p:ph type="body" sz="half" idx="13"/>
          </p:nvPr>
        </p:nvSpPr>
        <p:spPr>
          <a:xfrm>
            <a:off x="1290484" y="3610032"/>
            <a:ext cx="6564224"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4" name="Text Placeholder 3"/>
          <p:cNvSpPr>
            <a:spLocks noGrp="1"/>
          </p:cNvSpPr>
          <p:nvPr>
            <p:ph type="body" sz="half" idx="2"/>
          </p:nvPr>
        </p:nvSpPr>
        <p:spPr>
          <a:xfrm>
            <a:off x="685331" y="4372797"/>
            <a:ext cx="7773339"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2D169EEA-49E9-4CDB-B242-B343CD5C9175}" type="datetimeFigureOut">
              <a:rPr lang="es-AR" smtClean="0"/>
              <a:pPr/>
              <a:t>10/4/2025</a:t>
            </a:fld>
            <a:endParaRPr lang="es-AR" dirty="0"/>
          </a:p>
        </p:txBody>
      </p:sp>
      <p:sp>
        <p:nvSpPr>
          <p:cNvPr id="6" name="Footer Placeholder 5"/>
          <p:cNvSpPr>
            <a:spLocks noGrp="1"/>
          </p:cNvSpPr>
          <p:nvPr>
            <p:ph type="ftr" sz="quarter" idx="11"/>
          </p:nvPr>
        </p:nvSpPr>
        <p:spPr/>
        <p:txBody>
          <a:bodyPr/>
          <a:lstStyle/>
          <a:p>
            <a:endParaRPr lang="es-AR" dirty="0"/>
          </a:p>
        </p:txBody>
      </p:sp>
      <p:sp>
        <p:nvSpPr>
          <p:cNvPr id="7" name="Slide Number Placeholder 6"/>
          <p:cNvSpPr>
            <a:spLocks noGrp="1"/>
          </p:cNvSpPr>
          <p:nvPr>
            <p:ph type="sldNum" sz="quarter" idx="12"/>
          </p:nvPr>
        </p:nvSpPr>
        <p:spPr/>
        <p:txBody>
          <a:bodyPr/>
          <a:lstStyle/>
          <a:p>
            <a:fld id="{FC2B6FB0-714C-4534-B774-05E8D667CA56}" type="slidenum">
              <a:rPr lang="es-AR" smtClean="0"/>
              <a:pPr/>
              <a:t>‹Nº›</a:t>
            </a:fld>
            <a:endParaRPr lang="es-AR" dirty="0"/>
          </a:p>
        </p:txBody>
      </p:sp>
      <p:sp>
        <p:nvSpPr>
          <p:cNvPr id="11" name="TextBox 10"/>
          <p:cNvSpPr txBox="1"/>
          <p:nvPr/>
        </p:nvSpPr>
        <p:spPr>
          <a:xfrm>
            <a:off x="737626" y="887859"/>
            <a:ext cx="546888"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7850130" y="3120015"/>
            <a:ext cx="553641"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0789208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2138722"/>
            <a:ext cx="7773339" cy="2511835"/>
          </a:xfrm>
        </p:spPr>
        <p:txBody>
          <a:bodyPr anchor="b"/>
          <a:lstStyle>
            <a:lvl1pPr algn="ctr">
              <a:defRPr sz="32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685331" y="4662335"/>
            <a:ext cx="777333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2D169EEA-49E9-4CDB-B242-B343CD5C9175}" type="datetimeFigureOut">
              <a:rPr lang="es-AR" smtClean="0"/>
              <a:pPr/>
              <a:t>10/4/2025</a:t>
            </a:fld>
            <a:endParaRPr lang="es-AR" dirty="0"/>
          </a:p>
        </p:txBody>
      </p:sp>
      <p:sp>
        <p:nvSpPr>
          <p:cNvPr id="6" name="Footer Placeholder 5"/>
          <p:cNvSpPr>
            <a:spLocks noGrp="1"/>
          </p:cNvSpPr>
          <p:nvPr>
            <p:ph type="ftr" sz="quarter" idx="11"/>
          </p:nvPr>
        </p:nvSpPr>
        <p:spPr/>
        <p:txBody>
          <a:bodyPr/>
          <a:lstStyle/>
          <a:p>
            <a:endParaRPr lang="es-AR" dirty="0"/>
          </a:p>
        </p:txBody>
      </p:sp>
      <p:sp>
        <p:nvSpPr>
          <p:cNvPr id="7" name="Slide Number Placeholder 6"/>
          <p:cNvSpPr>
            <a:spLocks noGrp="1"/>
          </p:cNvSpPr>
          <p:nvPr>
            <p:ph type="sldNum" sz="quarter" idx="12"/>
          </p:nvPr>
        </p:nvSpPr>
        <p:spPr/>
        <p:txBody>
          <a:bodyPr/>
          <a:lstStyle/>
          <a:p>
            <a:fld id="{FC2B6FB0-714C-4534-B774-05E8D667CA56}" type="slidenum">
              <a:rPr lang="es-AR" smtClean="0"/>
              <a:pPr/>
              <a:t>‹Nº›</a:t>
            </a:fld>
            <a:endParaRPr lang="es-AR" dirty="0"/>
          </a:p>
        </p:txBody>
      </p:sp>
    </p:spTree>
    <p:extLst>
      <p:ext uri="{BB962C8B-B14F-4D97-AF65-F5344CB8AC3E}">
        <p14:creationId xmlns:p14="http://schemas.microsoft.com/office/powerpoint/2010/main" val="19141492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pic>
        <p:nvPicPr>
          <p:cNvPr id="14" name="Picture 13"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5" name="Title 1"/>
          <p:cNvSpPr>
            <a:spLocks noGrp="1"/>
          </p:cNvSpPr>
          <p:nvPr>
            <p:ph type="title"/>
          </p:nvPr>
        </p:nvSpPr>
        <p:spPr>
          <a:xfrm>
            <a:off x="685331" y="609600"/>
            <a:ext cx="7773339" cy="1605094"/>
          </a:xfrm>
        </p:spPr>
        <p:txBody>
          <a:bodyPr/>
          <a:lstStyle/>
          <a:p>
            <a:r>
              <a:rPr lang="es-ES"/>
              <a:t>Haga clic para modificar el estilo de título del patrón</a:t>
            </a:r>
            <a:endParaRPr lang="en-US" dirty="0"/>
          </a:p>
        </p:txBody>
      </p:sp>
      <p:sp>
        <p:nvSpPr>
          <p:cNvPr id="7" name="Text Placeholder 2"/>
          <p:cNvSpPr>
            <a:spLocks noGrp="1"/>
          </p:cNvSpPr>
          <p:nvPr>
            <p:ph type="body" idx="1"/>
          </p:nvPr>
        </p:nvSpPr>
        <p:spPr>
          <a:xfrm>
            <a:off x="685331" y="2367093"/>
            <a:ext cx="2474232"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8" name="Text Placeholder 3"/>
          <p:cNvSpPr>
            <a:spLocks noGrp="1"/>
          </p:cNvSpPr>
          <p:nvPr>
            <p:ph type="body" sz="half" idx="15"/>
          </p:nvPr>
        </p:nvSpPr>
        <p:spPr>
          <a:xfrm>
            <a:off x="685331" y="2943356"/>
            <a:ext cx="2474232"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9" name="Text Placeholder 4"/>
          <p:cNvSpPr>
            <a:spLocks noGrp="1"/>
          </p:cNvSpPr>
          <p:nvPr>
            <p:ph type="body" sz="quarter" idx="3"/>
          </p:nvPr>
        </p:nvSpPr>
        <p:spPr>
          <a:xfrm>
            <a:off x="3339292" y="2367093"/>
            <a:ext cx="2468641"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0" name="Text Placeholder 3"/>
          <p:cNvSpPr>
            <a:spLocks noGrp="1"/>
          </p:cNvSpPr>
          <p:nvPr>
            <p:ph type="body" sz="half" idx="16"/>
          </p:nvPr>
        </p:nvSpPr>
        <p:spPr>
          <a:xfrm>
            <a:off x="3331012" y="2943356"/>
            <a:ext cx="2477513"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1" name="Text Placeholder 4"/>
          <p:cNvSpPr>
            <a:spLocks noGrp="1"/>
          </p:cNvSpPr>
          <p:nvPr>
            <p:ph type="body" sz="quarter" idx="13"/>
          </p:nvPr>
        </p:nvSpPr>
        <p:spPr>
          <a:xfrm>
            <a:off x="5979974" y="2367093"/>
            <a:ext cx="2478696"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2" name="Text Placeholder 3"/>
          <p:cNvSpPr>
            <a:spLocks noGrp="1"/>
          </p:cNvSpPr>
          <p:nvPr>
            <p:ph type="body" sz="half" idx="17"/>
          </p:nvPr>
        </p:nvSpPr>
        <p:spPr>
          <a:xfrm>
            <a:off x="5979974" y="2943356"/>
            <a:ext cx="247869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3" name="Date Placeholder 2"/>
          <p:cNvSpPr>
            <a:spLocks noGrp="1"/>
          </p:cNvSpPr>
          <p:nvPr>
            <p:ph type="dt" sz="half" idx="10"/>
          </p:nvPr>
        </p:nvSpPr>
        <p:spPr/>
        <p:txBody>
          <a:bodyPr/>
          <a:lstStyle/>
          <a:p>
            <a:fld id="{2D169EEA-49E9-4CDB-B242-B343CD5C9175}" type="datetimeFigureOut">
              <a:rPr lang="es-AR" smtClean="0"/>
              <a:pPr/>
              <a:t>10/4/2025</a:t>
            </a:fld>
            <a:endParaRPr lang="es-AR" dirty="0"/>
          </a:p>
        </p:txBody>
      </p:sp>
      <p:sp>
        <p:nvSpPr>
          <p:cNvPr id="4" name="Footer Placeholder 3"/>
          <p:cNvSpPr>
            <a:spLocks noGrp="1"/>
          </p:cNvSpPr>
          <p:nvPr>
            <p:ph type="ftr" sz="quarter" idx="11"/>
          </p:nvPr>
        </p:nvSpPr>
        <p:spPr/>
        <p:txBody>
          <a:bodyPr/>
          <a:lstStyle/>
          <a:p>
            <a:endParaRPr lang="es-AR" dirty="0"/>
          </a:p>
        </p:txBody>
      </p:sp>
      <p:sp>
        <p:nvSpPr>
          <p:cNvPr id="5" name="Slide Number Placeholder 4"/>
          <p:cNvSpPr>
            <a:spLocks noGrp="1"/>
          </p:cNvSpPr>
          <p:nvPr>
            <p:ph type="sldNum" sz="quarter" idx="12"/>
          </p:nvPr>
        </p:nvSpPr>
        <p:spPr/>
        <p:txBody>
          <a:bodyPr/>
          <a:lstStyle/>
          <a:p>
            <a:fld id="{FC2B6FB0-714C-4534-B774-05E8D667CA56}" type="slidenum">
              <a:rPr lang="es-AR" smtClean="0"/>
              <a:pPr/>
              <a:t>‹Nº›</a:t>
            </a:fld>
            <a:endParaRPr lang="es-AR" dirty="0"/>
          </a:p>
        </p:txBody>
      </p:sp>
    </p:spTree>
    <p:extLst>
      <p:ext uri="{BB962C8B-B14F-4D97-AF65-F5344CB8AC3E}">
        <p14:creationId xmlns:p14="http://schemas.microsoft.com/office/powerpoint/2010/main" val="3149158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pic>
        <p:nvPicPr>
          <p:cNvPr id="17" name="Picture 16"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0" name="Title 1"/>
          <p:cNvSpPr>
            <a:spLocks noGrp="1"/>
          </p:cNvSpPr>
          <p:nvPr>
            <p:ph type="title"/>
          </p:nvPr>
        </p:nvSpPr>
        <p:spPr>
          <a:xfrm>
            <a:off x="685331" y="610772"/>
            <a:ext cx="7773339" cy="1603922"/>
          </a:xfrm>
        </p:spPr>
        <p:txBody>
          <a:bodyPr/>
          <a:lstStyle/>
          <a:p>
            <a:r>
              <a:rPr lang="es-ES"/>
              <a:t>Haga clic para modificar el estilo de título del patrón</a:t>
            </a:r>
            <a:endParaRPr lang="en-US" dirty="0"/>
          </a:p>
        </p:txBody>
      </p:sp>
      <p:sp>
        <p:nvSpPr>
          <p:cNvPr id="19" name="Text Placeholder 2"/>
          <p:cNvSpPr>
            <a:spLocks noGrp="1"/>
          </p:cNvSpPr>
          <p:nvPr>
            <p:ph type="body" idx="1"/>
          </p:nvPr>
        </p:nvSpPr>
        <p:spPr>
          <a:xfrm>
            <a:off x="685331" y="4204820"/>
            <a:ext cx="2472307"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0" name="Picture Placeholder 2"/>
          <p:cNvSpPr>
            <a:spLocks noGrp="1" noChangeAspect="1"/>
          </p:cNvSpPr>
          <p:nvPr>
            <p:ph type="pic" idx="15"/>
          </p:nvPr>
        </p:nvSpPr>
        <p:spPr>
          <a:xfrm>
            <a:off x="685331" y="2367093"/>
            <a:ext cx="2472307"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1" name="Text Placeholder 3"/>
          <p:cNvSpPr>
            <a:spLocks noGrp="1"/>
          </p:cNvSpPr>
          <p:nvPr>
            <p:ph type="body" sz="half" idx="18"/>
          </p:nvPr>
        </p:nvSpPr>
        <p:spPr>
          <a:xfrm>
            <a:off x="685331" y="4781082"/>
            <a:ext cx="2472307"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22" name="Text Placeholder 4"/>
          <p:cNvSpPr>
            <a:spLocks noGrp="1"/>
          </p:cNvSpPr>
          <p:nvPr>
            <p:ph type="body" sz="quarter" idx="3"/>
          </p:nvPr>
        </p:nvSpPr>
        <p:spPr>
          <a:xfrm>
            <a:off x="3332069" y="4204820"/>
            <a:ext cx="2476371"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3" name="Picture Placeholder 2"/>
          <p:cNvSpPr>
            <a:spLocks noGrp="1" noChangeAspect="1"/>
          </p:cNvSpPr>
          <p:nvPr>
            <p:ph type="pic" idx="21"/>
          </p:nvPr>
        </p:nvSpPr>
        <p:spPr>
          <a:xfrm>
            <a:off x="3331011" y="2367093"/>
            <a:ext cx="2477514"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4" name="Text Placeholder 3"/>
          <p:cNvSpPr>
            <a:spLocks noGrp="1"/>
          </p:cNvSpPr>
          <p:nvPr>
            <p:ph type="body" sz="half" idx="19"/>
          </p:nvPr>
        </p:nvSpPr>
        <p:spPr>
          <a:xfrm>
            <a:off x="3331011" y="4781081"/>
            <a:ext cx="2477514"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25" name="Text Placeholder 4"/>
          <p:cNvSpPr>
            <a:spLocks noGrp="1"/>
          </p:cNvSpPr>
          <p:nvPr>
            <p:ph type="body" sz="quarter" idx="13"/>
          </p:nvPr>
        </p:nvSpPr>
        <p:spPr>
          <a:xfrm>
            <a:off x="5979974" y="4204820"/>
            <a:ext cx="2475511"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6" name="Picture Placeholder 2"/>
          <p:cNvSpPr>
            <a:spLocks noGrp="1" noChangeAspect="1"/>
          </p:cNvSpPr>
          <p:nvPr>
            <p:ph type="pic" idx="22"/>
          </p:nvPr>
        </p:nvSpPr>
        <p:spPr>
          <a:xfrm>
            <a:off x="5979974" y="2367093"/>
            <a:ext cx="2478696"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7" name="Text Placeholder 3"/>
          <p:cNvSpPr>
            <a:spLocks noGrp="1"/>
          </p:cNvSpPr>
          <p:nvPr>
            <p:ph type="body" sz="half" idx="20"/>
          </p:nvPr>
        </p:nvSpPr>
        <p:spPr>
          <a:xfrm>
            <a:off x="5979880" y="4781079"/>
            <a:ext cx="2478790"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3" name="Date Placeholder 2"/>
          <p:cNvSpPr>
            <a:spLocks noGrp="1"/>
          </p:cNvSpPr>
          <p:nvPr>
            <p:ph type="dt" sz="half" idx="10"/>
          </p:nvPr>
        </p:nvSpPr>
        <p:spPr/>
        <p:txBody>
          <a:bodyPr/>
          <a:lstStyle/>
          <a:p>
            <a:fld id="{2D169EEA-49E9-4CDB-B242-B343CD5C9175}" type="datetimeFigureOut">
              <a:rPr lang="es-AR" smtClean="0"/>
              <a:pPr/>
              <a:t>10/4/2025</a:t>
            </a:fld>
            <a:endParaRPr lang="es-AR" dirty="0"/>
          </a:p>
        </p:txBody>
      </p:sp>
      <p:sp>
        <p:nvSpPr>
          <p:cNvPr id="4" name="Footer Placeholder 3"/>
          <p:cNvSpPr>
            <a:spLocks noGrp="1"/>
          </p:cNvSpPr>
          <p:nvPr>
            <p:ph type="ftr" sz="quarter" idx="11"/>
          </p:nvPr>
        </p:nvSpPr>
        <p:spPr/>
        <p:txBody>
          <a:bodyPr/>
          <a:lstStyle/>
          <a:p>
            <a:endParaRPr lang="es-AR" dirty="0"/>
          </a:p>
        </p:txBody>
      </p:sp>
      <p:sp>
        <p:nvSpPr>
          <p:cNvPr id="5" name="Slide Number Placeholder 4"/>
          <p:cNvSpPr>
            <a:spLocks noGrp="1"/>
          </p:cNvSpPr>
          <p:nvPr>
            <p:ph type="sldNum" sz="quarter" idx="12"/>
          </p:nvPr>
        </p:nvSpPr>
        <p:spPr/>
        <p:txBody>
          <a:bodyPr/>
          <a:lstStyle/>
          <a:p>
            <a:fld id="{FC2B6FB0-714C-4534-B774-05E8D667CA56}" type="slidenum">
              <a:rPr lang="es-AR" smtClean="0"/>
              <a:pPr/>
              <a:t>‹Nº›</a:t>
            </a:fld>
            <a:endParaRPr lang="es-AR" dirty="0"/>
          </a:p>
        </p:txBody>
      </p:sp>
    </p:spTree>
    <p:extLst>
      <p:ext uri="{BB962C8B-B14F-4D97-AF65-F5344CB8AC3E}">
        <p14:creationId xmlns:p14="http://schemas.microsoft.com/office/powerpoint/2010/main" val="31140124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11" name="Vertical Text Placeholder 2"/>
          <p:cNvSpPr>
            <a:spLocks noGrp="1"/>
          </p:cNvSpPr>
          <p:nvPr>
            <p:ph type="body" orient="vert" sz="quarter" idx="13"/>
          </p:nvPr>
        </p:nvSpPr>
        <p:spPr>
          <a:xfrm>
            <a:off x="685331" y="2367094"/>
            <a:ext cx="7773339" cy="3424107"/>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D169EEA-49E9-4CDB-B242-B343CD5C9175}" type="datetimeFigureOut">
              <a:rPr lang="es-AR" smtClean="0"/>
              <a:pPr/>
              <a:t>10/4/2025</a:t>
            </a:fld>
            <a:endParaRPr lang="es-AR" dirty="0"/>
          </a:p>
        </p:txBody>
      </p:sp>
      <p:sp>
        <p:nvSpPr>
          <p:cNvPr id="5" name="Footer Placeholder 4"/>
          <p:cNvSpPr>
            <a:spLocks noGrp="1"/>
          </p:cNvSpPr>
          <p:nvPr>
            <p:ph type="ftr" sz="quarter" idx="11"/>
          </p:nvPr>
        </p:nvSpPr>
        <p:spPr/>
        <p:txBody>
          <a:bodyPr/>
          <a:lstStyle/>
          <a:p>
            <a:endParaRPr lang="es-AR" dirty="0"/>
          </a:p>
        </p:txBody>
      </p:sp>
      <p:sp>
        <p:nvSpPr>
          <p:cNvPr id="6" name="Slide Number Placeholder 5"/>
          <p:cNvSpPr>
            <a:spLocks noGrp="1"/>
          </p:cNvSpPr>
          <p:nvPr>
            <p:ph type="sldNum" sz="quarter" idx="12"/>
          </p:nvPr>
        </p:nvSpPr>
        <p:spPr/>
        <p:txBody>
          <a:bodyPr/>
          <a:lstStyle/>
          <a:p>
            <a:fld id="{FC2B6FB0-714C-4534-B774-05E8D667CA56}" type="slidenum">
              <a:rPr lang="es-AR" smtClean="0"/>
              <a:pPr/>
              <a:t>‹Nº›</a:t>
            </a:fld>
            <a:endParaRPr lang="es-AR" dirty="0"/>
          </a:p>
        </p:txBody>
      </p:sp>
    </p:spTree>
    <p:extLst>
      <p:ext uri="{BB962C8B-B14F-4D97-AF65-F5344CB8AC3E}">
        <p14:creationId xmlns:p14="http://schemas.microsoft.com/office/powerpoint/2010/main" val="27387316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pic>
        <p:nvPicPr>
          <p:cNvPr id="10" name="Picture 9"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Vertical Title 1"/>
          <p:cNvSpPr>
            <a:spLocks noGrp="1"/>
          </p:cNvSpPr>
          <p:nvPr>
            <p:ph type="title" orient="vert"/>
          </p:nvPr>
        </p:nvSpPr>
        <p:spPr>
          <a:xfrm>
            <a:off x="6543675" y="609602"/>
            <a:ext cx="1914995" cy="5181599"/>
          </a:xfrm>
        </p:spPr>
        <p:txBody>
          <a:bodyPr vert="eaVert"/>
          <a:lstStyle>
            <a:lvl1pPr algn="l">
              <a:defRPr/>
            </a:lvl1pPr>
          </a:lstStyle>
          <a:p>
            <a:r>
              <a:rPr lang="es-ES"/>
              <a:t>Haga clic para modificar el estilo de título del patrón</a:t>
            </a:r>
            <a:endParaRPr lang="en-US" dirty="0"/>
          </a:p>
        </p:txBody>
      </p:sp>
      <p:sp>
        <p:nvSpPr>
          <p:cNvPr id="8" name="Vertical Text Placeholder 2"/>
          <p:cNvSpPr>
            <a:spLocks noGrp="1"/>
          </p:cNvSpPr>
          <p:nvPr>
            <p:ph type="body" orient="vert" sz="quarter" idx="13"/>
          </p:nvPr>
        </p:nvSpPr>
        <p:spPr>
          <a:xfrm>
            <a:off x="685331" y="609602"/>
            <a:ext cx="5744043" cy="5181599"/>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D169EEA-49E9-4CDB-B242-B343CD5C9175}" type="datetimeFigureOut">
              <a:rPr lang="es-AR" smtClean="0"/>
              <a:pPr/>
              <a:t>10/4/2025</a:t>
            </a:fld>
            <a:endParaRPr lang="es-AR" dirty="0"/>
          </a:p>
        </p:txBody>
      </p:sp>
      <p:sp>
        <p:nvSpPr>
          <p:cNvPr id="5" name="Footer Placeholder 4"/>
          <p:cNvSpPr>
            <a:spLocks noGrp="1"/>
          </p:cNvSpPr>
          <p:nvPr>
            <p:ph type="ftr" sz="quarter" idx="11"/>
          </p:nvPr>
        </p:nvSpPr>
        <p:spPr/>
        <p:txBody>
          <a:bodyPr/>
          <a:lstStyle/>
          <a:p>
            <a:endParaRPr lang="es-AR" dirty="0"/>
          </a:p>
        </p:txBody>
      </p:sp>
      <p:sp>
        <p:nvSpPr>
          <p:cNvPr id="6" name="Slide Number Placeholder 5"/>
          <p:cNvSpPr>
            <a:spLocks noGrp="1"/>
          </p:cNvSpPr>
          <p:nvPr>
            <p:ph type="sldNum" sz="quarter" idx="12"/>
          </p:nvPr>
        </p:nvSpPr>
        <p:spPr/>
        <p:txBody>
          <a:bodyPr/>
          <a:lstStyle/>
          <a:p>
            <a:fld id="{FC2B6FB0-714C-4534-B774-05E8D667CA56}" type="slidenum">
              <a:rPr lang="es-AR" smtClean="0"/>
              <a:pPr/>
              <a:t>‹Nº›</a:t>
            </a:fld>
            <a:endParaRPr lang="es-AR" dirty="0"/>
          </a:p>
        </p:txBody>
      </p:sp>
    </p:spTree>
    <p:extLst>
      <p:ext uri="{BB962C8B-B14F-4D97-AF65-F5344CB8AC3E}">
        <p14:creationId xmlns:p14="http://schemas.microsoft.com/office/powerpoint/2010/main" val="31551664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2D169EEA-49E9-4CDB-B242-B343CD5C9175}" type="datetimeFigureOut">
              <a:rPr lang="es-AR" smtClean="0"/>
              <a:pPr/>
              <a:t>10/4/2025</a:t>
            </a:fld>
            <a:endParaRPr lang="es-AR" dirty="0"/>
          </a:p>
        </p:txBody>
      </p:sp>
      <p:sp>
        <p:nvSpPr>
          <p:cNvPr id="5" name="4 Marcador de pie de página"/>
          <p:cNvSpPr>
            <a:spLocks noGrp="1"/>
          </p:cNvSpPr>
          <p:nvPr>
            <p:ph type="ftr" sz="quarter" idx="11"/>
          </p:nvPr>
        </p:nvSpPr>
        <p:spPr/>
        <p:txBody>
          <a:bodyPr/>
          <a:lstStyle/>
          <a:p>
            <a:endParaRPr lang="es-AR" dirty="0"/>
          </a:p>
        </p:txBody>
      </p:sp>
      <p:sp>
        <p:nvSpPr>
          <p:cNvPr id="6" name="5 Marcador de número de diapositiva"/>
          <p:cNvSpPr>
            <a:spLocks noGrp="1"/>
          </p:cNvSpPr>
          <p:nvPr>
            <p:ph type="sldNum" sz="quarter" idx="12"/>
          </p:nvPr>
        </p:nvSpPr>
        <p:spPr/>
        <p:txBody>
          <a:bodyPr/>
          <a:lstStyle/>
          <a:p>
            <a:fld id="{FC2B6FB0-714C-4534-B774-05E8D667CA56}" type="slidenum">
              <a:rPr lang="es-AR" smtClean="0"/>
              <a:pPr/>
              <a:t>‹Nº›</a:t>
            </a:fld>
            <a:endParaRPr lang="es-AR" dirty="0"/>
          </a:p>
        </p:txBody>
      </p:sp>
    </p:spTree>
    <p:extLst>
      <p:ext uri="{BB962C8B-B14F-4D97-AF65-F5344CB8AC3E}">
        <p14:creationId xmlns:p14="http://schemas.microsoft.com/office/powerpoint/2010/main" val="2564254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20">
            <a:alphaModFix/>
            <a:extLst>
              <a:ext uri="{28A0092B-C50C-407E-A947-70E740481C1C}">
                <a14:useLocalDpi xmlns:a14="http://schemas.microsoft.com/office/drawing/2010/main" val="0"/>
              </a:ext>
            </a:extLst>
          </a:blip>
          <a:srcRect/>
          <a:stretch>
            <a:fillRect/>
          </a:stretch>
        </p:blipFill>
        <p:spPr bwMode="auto">
          <a:xfrm>
            <a:off x="1" y="-1"/>
            <a:ext cx="9144002"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685332" y="618518"/>
            <a:ext cx="7773338" cy="1596177"/>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85331" y="2367094"/>
            <a:ext cx="7773339" cy="3424107"/>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759053" y="5883276"/>
            <a:ext cx="2057400" cy="365125"/>
          </a:xfrm>
          <a:prstGeom prst="rect">
            <a:avLst/>
          </a:prstGeom>
        </p:spPr>
        <p:txBody>
          <a:bodyPr vert="horz" lIns="91440" tIns="45720" rIns="91440" bIns="45720" rtlCol="0" anchor="ctr"/>
          <a:lstStyle>
            <a:lvl1pPr algn="r">
              <a:defRPr sz="1000">
                <a:solidFill>
                  <a:schemeClr val="tx1"/>
                </a:solidFill>
              </a:defRPr>
            </a:lvl1pPr>
          </a:lstStyle>
          <a:p>
            <a:fld id="{2D169EEA-49E9-4CDB-B242-B343CD5C9175}" type="datetimeFigureOut">
              <a:rPr lang="es-AR" smtClean="0"/>
              <a:pPr/>
              <a:t>10/4/2025</a:t>
            </a:fld>
            <a:endParaRPr lang="es-AR" dirty="0"/>
          </a:p>
        </p:txBody>
      </p:sp>
      <p:sp>
        <p:nvSpPr>
          <p:cNvPr id="5" name="Footer Placeholder 4"/>
          <p:cNvSpPr>
            <a:spLocks noGrp="1"/>
          </p:cNvSpPr>
          <p:nvPr>
            <p:ph type="ftr" sz="quarter" idx="3"/>
          </p:nvPr>
        </p:nvSpPr>
        <p:spPr>
          <a:xfrm>
            <a:off x="685331" y="5883276"/>
            <a:ext cx="5004665" cy="365125"/>
          </a:xfrm>
          <a:prstGeom prst="rect">
            <a:avLst/>
          </a:prstGeom>
        </p:spPr>
        <p:txBody>
          <a:bodyPr vert="horz" lIns="91440" tIns="45720" rIns="91440" bIns="45720" rtlCol="0" anchor="ctr"/>
          <a:lstStyle>
            <a:lvl1pPr algn="l">
              <a:defRPr sz="1000">
                <a:solidFill>
                  <a:schemeClr val="tx1"/>
                </a:solidFill>
              </a:defRPr>
            </a:lvl1pPr>
          </a:lstStyle>
          <a:p>
            <a:endParaRPr lang="es-AR" dirty="0"/>
          </a:p>
        </p:txBody>
      </p:sp>
      <p:sp>
        <p:nvSpPr>
          <p:cNvPr id="6" name="Slide Number Placeholder 5"/>
          <p:cNvSpPr>
            <a:spLocks noGrp="1"/>
          </p:cNvSpPr>
          <p:nvPr>
            <p:ph type="sldNum" sz="quarter" idx="4"/>
          </p:nvPr>
        </p:nvSpPr>
        <p:spPr>
          <a:xfrm>
            <a:off x="7885509" y="5883276"/>
            <a:ext cx="573161" cy="365125"/>
          </a:xfrm>
          <a:prstGeom prst="rect">
            <a:avLst/>
          </a:prstGeom>
        </p:spPr>
        <p:txBody>
          <a:bodyPr vert="horz" lIns="91440" tIns="45720" rIns="91440" bIns="45720" rtlCol="0" anchor="ctr"/>
          <a:lstStyle>
            <a:lvl1pPr algn="r">
              <a:defRPr sz="1000">
                <a:solidFill>
                  <a:schemeClr val="tx1"/>
                </a:solidFill>
              </a:defRPr>
            </a:lvl1pPr>
          </a:lstStyle>
          <a:p>
            <a:fld id="{FC2B6FB0-714C-4534-B774-05E8D667CA56}" type="slidenum">
              <a:rPr lang="es-AR" smtClean="0"/>
              <a:pPr/>
              <a:t>‹Nº›</a:t>
            </a:fld>
            <a:endParaRPr lang="es-AR" dirty="0"/>
          </a:p>
        </p:txBody>
      </p:sp>
    </p:spTree>
    <p:extLst>
      <p:ext uri="{BB962C8B-B14F-4D97-AF65-F5344CB8AC3E}">
        <p14:creationId xmlns:p14="http://schemas.microsoft.com/office/powerpoint/2010/main" val="149667539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18.xml"/><Relationship Id="rId5" Type="http://schemas.openxmlformats.org/officeDocument/2006/relationships/image" Target="../media/image6.png"/><Relationship Id="rId4" Type="http://schemas.openxmlformats.org/officeDocument/2006/relationships/hyperlink" Target="http://auladefilosofia.net/2013/05/19/comparativa-de-los-textos-pau-de-ha-de-la-filosofia-de-varias-comunidades-autonomas-2013/"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18.xml"/><Relationship Id="rId6" Type="http://schemas.openxmlformats.org/officeDocument/2006/relationships/image" Target="../media/image5.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xml"/><Relationship Id="rId1" Type="http://schemas.openxmlformats.org/officeDocument/2006/relationships/slideLayout" Target="../slideLayouts/slideLayout18.xml"/><Relationship Id="rId5" Type="http://schemas.openxmlformats.org/officeDocument/2006/relationships/image" Target="../media/image6.png"/><Relationship Id="rId4" Type="http://schemas.openxmlformats.org/officeDocument/2006/relationships/hyperlink" Target="https://lahistoriaheredada.com/la-ilustracion-espanola-i/"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jpe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6.png"/><Relationship Id="rId7" Type="http://schemas.openxmlformats.org/officeDocument/2006/relationships/diagramColors" Target="../diagrams/colors1.xml"/><Relationship Id="rId2" Type="http://schemas.openxmlformats.org/officeDocument/2006/relationships/image" Target="../media/image5.png"/><Relationship Id="rId1" Type="http://schemas.openxmlformats.org/officeDocument/2006/relationships/slideLayout" Target="../slideLayouts/slideLayout18.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0.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6.png"/><Relationship Id="rId7" Type="http://schemas.openxmlformats.org/officeDocument/2006/relationships/diagramColors" Target="../diagrams/colors2.xml"/><Relationship Id="rId2" Type="http://schemas.openxmlformats.org/officeDocument/2006/relationships/image" Target="../media/image5.png"/><Relationship Id="rId1" Type="http://schemas.openxmlformats.org/officeDocument/2006/relationships/slideLayout" Target="../slideLayouts/slideLayout18.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1.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6.png"/><Relationship Id="rId7" Type="http://schemas.openxmlformats.org/officeDocument/2006/relationships/diagramColors" Target="../diagrams/colors3.xml"/><Relationship Id="rId2" Type="http://schemas.openxmlformats.org/officeDocument/2006/relationships/image" Target="../media/image5.png"/><Relationship Id="rId1" Type="http://schemas.openxmlformats.org/officeDocument/2006/relationships/slideLayout" Target="../slideLayouts/slideLayout18.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2.xml.rels><?xml version="1.0" encoding="UTF-8" standalone="yes"?>
<Relationships xmlns="http://schemas.openxmlformats.org/package/2006/relationships"><Relationship Id="rId3" Type="http://schemas.openxmlformats.org/officeDocument/2006/relationships/hyperlink" Target="https://www.exopoliticsindia.in/2016/02/exploring-hallow-earth-theory.html?spref=pi" TargetMode="External"/><Relationship Id="rId2" Type="http://schemas.openxmlformats.org/officeDocument/2006/relationships/image" Target="../media/image29.jpg"/><Relationship Id="rId1" Type="http://schemas.openxmlformats.org/officeDocument/2006/relationships/slideLayout" Target="../slideLayouts/slideLayout18.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0.jpe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hyperlink" Target="https://publicdomainpictures.net/view-image.php?image=136350&amp;picture=newton-disk" TargetMode="External"/><Relationship Id="rId2" Type="http://schemas.openxmlformats.org/officeDocument/2006/relationships/image" Target="../media/image31.jpg"/><Relationship Id="rId1" Type="http://schemas.openxmlformats.org/officeDocument/2006/relationships/slideLayout" Target="../slideLayouts/slideLayout18.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8.xml"/><Relationship Id="rId5" Type="http://schemas.openxmlformats.org/officeDocument/2006/relationships/image" Target="../media/image6.png"/><Relationship Id="rId4" Type="http://schemas.openxmlformats.org/officeDocument/2006/relationships/image" Target="../media/image32.jpeg"/></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8.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8.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8.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6.png"/><Relationship Id="rId7" Type="http://schemas.openxmlformats.org/officeDocument/2006/relationships/diagramColors" Target="../diagrams/colors7.xml"/><Relationship Id="rId2" Type="http://schemas.openxmlformats.org/officeDocument/2006/relationships/image" Target="../media/image5.png"/><Relationship Id="rId1" Type="http://schemas.openxmlformats.org/officeDocument/2006/relationships/slideLayout" Target="../slideLayouts/slideLayout18.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3.jpeg"/><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18.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9.xml.rels><?xml version="1.0" encoding="UTF-8" standalone="yes"?>
<Relationships xmlns="http://schemas.openxmlformats.org/package/2006/relationships"><Relationship Id="rId3" Type="http://schemas.openxmlformats.org/officeDocument/2006/relationships/hyperlink" Target="https://pixabay.com/es/photos/%C3%A1rbol-%C3%A1rboles-haya-hayedo-bosque-2927566/" TargetMode="External"/><Relationship Id="rId2" Type="http://schemas.openxmlformats.org/officeDocument/2006/relationships/image" Target="../media/image34.jpg"/><Relationship Id="rId1" Type="http://schemas.openxmlformats.org/officeDocument/2006/relationships/slideLayout" Target="../slideLayouts/slideLayout18.xml"/><Relationship Id="rId4" Type="http://schemas.openxmlformats.org/officeDocument/2006/relationships/image" Target="../media/image6.png"/></Relationships>
</file>

<file path=ppt/slides/_rels/slide40.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5.png"/><Relationship Id="rId7" Type="http://schemas.openxmlformats.org/officeDocument/2006/relationships/diagramColors" Target="../diagrams/colors9.xml"/><Relationship Id="rId2"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s>
</file>

<file path=ppt/slides/_rels/slide41.xml.rels><?xml version="1.0" encoding="UTF-8" standalone="yes"?>
<Relationships xmlns="http://schemas.openxmlformats.org/package/2006/relationships"><Relationship Id="rId3" Type="http://schemas.openxmlformats.org/officeDocument/2006/relationships/hyperlink" Target="http://news.schoolsdo.org/2017/11/parcc-algebra-2-factor-an-unknown-polynomial/" TargetMode="External"/><Relationship Id="rId2" Type="http://schemas.openxmlformats.org/officeDocument/2006/relationships/image" Target="../media/image35.jpeg"/><Relationship Id="rId1" Type="http://schemas.openxmlformats.org/officeDocument/2006/relationships/slideLayout" Target="../slideLayouts/slideLayout18.xml"/><Relationship Id="rId4" Type="http://schemas.openxmlformats.org/officeDocument/2006/relationships/image" Target="../media/image6.png"/></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Layout" Target="../slideLayouts/slideLayout18.xml"/><Relationship Id="rId6" Type="http://schemas.openxmlformats.org/officeDocument/2006/relationships/image" Target="../media/image10.png"/><Relationship Id="rId5" Type="http://schemas.openxmlformats.org/officeDocument/2006/relationships/hyperlink" Target="https://www.youtube.com/watch?v=6mOXudPeYKY" TargetMode="External"/><Relationship Id="rId4" Type="http://schemas.openxmlformats.org/officeDocument/2006/relationships/image" Target="../media/image9.png"/></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image" Target="../media/image6.png"/><Relationship Id="rId1" Type="http://schemas.openxmlformats.org/officeDocument/2006/relationships/slideLayout" Target="../slideLayouts/slideLayout18.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33" name="Rectangle 26">
            <a:extLst>
              <a:ext uri="{FF2B5EF4-FFF2-40B4-BE49-F238E27FC236}">
                <a16:creationId xmlns:a16="http://schemas.microsoft.com/office/drawing/2014/main" id="{105D43D2-1490-4958-AD83-D414E8912F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ounded Rectangle 10">
            <a:extLst>
              <a:ext uri="{FF2B5EF4-FFF2-40B4-BE49-F238E27FC236}">
                <a16:creationId xmlns:a16="http://schemas.microsoft.com/office/drawing/2014/main" id="{F700C3BC-7DD4-402F-8748-72D8E125BA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61493" y="957486"/>
            <a:ext cx="3189091" cy="4940394"/>
          </a:xfrm>
          <a:prstGeom prst="roundRect">
            <a:avLst>
              <a:gd name="adj" fmla="val 4448"/>
            </a:avLst>
          </a:prstGeom>
          <a:solidFill>
            <a:srgbClr val="FFFFFF"/>
          </a:solid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vert="horz" lIns="91440" tIns="45720" rIns="91440" bIns="45720" rtlCol="0" anchor="t">
            <a:normAutofit/>
          </a:bodyPr>
          <a:lstStyle/>
          <a:p>
            <a:pPr algn="ctr">
              <a:lnSpc>
                <a:spcPct val="120000"/>
              </a:lnSpc>
              <a:spcBef>
                <a:spcPts val="1000"/>
              </a:spcBef>
              <a:buClr>
                <a:schemeClr val="tx1"/>
              </a:buClr>
              <a:buFont typeface="Arial" panose="020B0604020202020204" pitchFamily="34" charset="0"/>
              <a:buNone/>
            </a:pPr>
            <a:endParaRPr lang="en-US" sz="3200" cap="all">
              <a:solidFill>
                <a:schemeClr val="bg1">
                  <a:lumMod val="50000"/>
                </a:schemeClr>
              </a:solidFill>
            </a:endParaRPr>
          </a:p>
        </p:txBody>
      </p:sp>
      <p:pic>
        <p:nvPicPr>
          <p:cNvPr id="5" name="Picture 4" descr="Primer plano de un equipo de laboratorio de cristal">
            <a:extLst>
              <a:ext uri="{FF2B5EF4-FFF2-40B4-BE49-F238E27FC236}">
                <a16:creationId xmlns:a16="http://schemas.microsoft.com/office/drawing/2014/main" id="{9D5D586E-D140-FC47-D758-466026F31FE5}"/>
              </a:ext>
            </a:extLst>
          </p:cNvPr>
          <p:cNvPicPr>
            <a:picLocks noChangeAspect="1"/>
          </p:cNvPicPr>
          <p:nvPr/>
        </p:nvPicPr>
        <p:blipFill rotWithShape="1">
          <a:blip r:embed="rId2"/>
          <a:srcRect l="39231" r="19166" b="-2"/>
          <a:stretch/>
        </p:blipFill>
        <p:spPr>
          <a:xfrm>
            <a:off x="5804949" y="1420328"/>
            <a:ext cx="2502177" cy="4014710"/>
          </a:xfrm>
          <a:prstGeom prst="rect">
            <a:avLst/>
          </a:prstGeom>
        </p:spPr>
      </p:pic>
      <p:pic>
        <p:nvPicPr>
          <p:cNvPr id="35" name="Picture 30">
            <a:extLst>
              <a:ext uri="{FF2B5EF4-FFF2-40B4-BE49-F238E27FC236}">
                <a16:creationId xmlns:a16="http://schemas.microsoft.com/office/drawing/2014/main" id="{F88C7E8E-4FA7-425C-A30A-4A73916FA47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Título"/>
          <p:cNvSpPr>
            <a:spLocks noGrp="1"/>
          </p:cNvSpPr>
          <p:nvPr>
            <p:ph type="ctrTitle"/>
          </p:nvPr>
        </p:nvSpPr>
        <p:spPr>
          <a:xfrm>
            <a:off x="735805" y="957486"/>
            <a:ext cx="4210952" cy="3131913"/>
          </a:xfrm>
        </p:spPr>
        <p:txBody>
          <a:bodyPr>
            <a:normAutofit/>
          </a:bodyPr>
          <a:lstStyle/>
          <a:p>
            <a:br>
              <a:rPr lang="es-AR" sz="4400" dirty="0"/>
            </a:br>
            <a:r>
              <a:rPr lang="es-AR" sz="4400" dirty="0"/>
              <a:t>El método en Descartes</a:t>
            </a:r>
          </a:p>
        </p:txBody>
      </p:sp>
      <p:sp>
        <p:nvSpPr>
          <p:cNvPr id="3" name="2 Subtítulo"/>
          <p:cNvSpPr>
            <a:spLocks noGrp="1"/>
          </p:cNvSpPr>
          <p:nvPr>
            <p:ph type="subTitle" idx="1"/>
          </p:nvPr>
        </p:nvSpPr>
        <p:spPr>
          <a:xfrm>
            <a:off x="735806" y="4165600"/>
            <a:ext cx="4210951" cy="1715043"/>
          </a:xfrm>
        </p:spPr>
        <p:txBody>
          <a:bodyPr>
            <a:normAutofit/>
          </a:bodyPr>
          <a:lstStyle/>
          <a:p>
            <a:r>
              <a:rPr lang="es-AR"/>
              <a:t>Profesora Adjunta: Alejandra Bertucci</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9C15D4-2EE7-4D05-B87C-91D1F3B960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4951" y="0"/>
            <a:ext cx="609904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4ED7B0FB-9654-4441-9545-02D458B686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4951" cy="6858000"/>
          </a:xfrm>
          <a:prstGeom prst="rect">
            <a:avLst/>
          </a:prstGeom>
          <a:ln>
            <a:noFill/>
          </a:ln>
          <a:effectLst>
            <a:outerShdw blurRad="50800" dist="127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7BB94C57-FDF3-45A3-9D1F-904523D795D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66700" b="77917"/>
          <a:stretch/>
        </p:blipFill>
        <p:spPr>
          <a:xfrm>
            <a:off x="0" y="0"/>
            <a:ext cx="3044951" cy="1514475"/>
          </a:xfrm>
          <a:prstGeom prst="rect">
            <a:avLst/>
          </a:prstGeom>
        </p:spPr>
      </p:pic>
      <p:sp>
        <p:nvSpPr>
          <p:cNvPr id="2" name="1 Título"/>
          <p:cNvSpPr>
            <a:spLocks noGrp="1"/>
          </p:cNvSpPr>
          <p:nvPr>
            <p:ph type="title"/>
          </p:nvPr>
        </p:nvSpPr>
        <p:spPr>
          <a:xfrm>
            <a:off x="480805" y="1419900"/>
            <a:ext cx="2133002" cy="4018201"/>
          </a:xfrm>
        </p:spPr>
        <p:txBody>
          <a:bodyPr>
            <a:normAutofit/>
          </a:bodyPr>
          <a:lstStyle/>
          <a:p>
            <a:pPr algn="l"/>
            <a:r>
              <a:rPr lang="es-AR" sz="2800" dirty="0"/>
              <a:t>Objetivos</a:t>
            </a:r>
          </a:p>
        </p:txBody>
      </p:sp>
      <p:sp>
        <p:nvSpPr>
          <p:cNvPr id="3" name="2 Marcador de contenido"/>
          <p:cNvSpPr>
            <a:spLocks noGrp="1"/>
          </p:cNvSpPr>
          <p:nvPr>
            <p:ph idx="1"/>
          </p:nvPr>
        </p:nvSpPr>
        <p:spPr>
          <a:xfrm>
            <a:off x="3525756" y="1193576"/>
            <a:ext cx="4932443" cy="4470850"/>
          </a:xfrm>
        </p:spPr>
        <p:txBody>
          <a:bodyPr anchor="ctr">
            <a:normAutofit/>
          </a:bodyPr>
          <a:lstStyle/>
          <a:p>
            <a:pPr>
              <a:lnSpc>
                <a:spcPct val="110000"/>
              </a:lnSpc>
            </a:pPr>
            <a:r>
              <a:rPr lang="es-AR" sz="1900"/>
              <a:t>Les </a:t>
            </a:r>
            <a:r>
              <a:rPr lang="es-AR" sz="1900" err="1"/>
              <a:t>alumnes</a:t>
            </a:r>
            <a:r>
              <a:rPr lang="es-AR" sz="1900"/>
              <a:t> tienen que manejar los temas y problemáticas que se detallan a continuación:</a:t>
            </a:r>
          </a:p>
          <a:p>
            <a:pPr>
              <a:lnSpc>
                <a:spcPct val="110000"/>
              </a:lnSpc>
              <a:buNone/>
            </a:pPr>
            <a:r>
              <a:rPr lang="es-AR" sz="1900"/>
              <a:t>El giro hacia la subjetividad en el intento de fundamentar la ciencia moderna en Descartes</a:t>
            </a:r>
          </a:p>
          <a:p>
            <a:pPr>
              <a:lnSpc>
                <a:spcPct val="110000"/>
              </a:lnSpc>
              <a:buNone/>
            </a:pPr>
            <a:r>
              <a:rPr lang="es-AR" sz="1900"/>
              <a:t>Matemáticas y racionalidad en la Modernidad.</a:t>
            </a:r>
          </a:p>
          <a:p>
            <a:pPr>
              <a:lnSpc>
                <a:spcPct val="110000"/>
              </a:lnSpc>
              <a:buNone/>
            </a:pPr>
            <a:r>
              <a:rPr lang="es-AR" sz="1900"/>
              <a:t>Las cuatro reglas del método según el </a:t>
            </a:r>
            <a:r>
              <a:rPr lang="es-AR" sz="1900" i="1"/>
              <a:t>Discurso del método</a:t>
            </a:r>
          </a:p>
          <a:p>
            <a:pPr>
              <a:lnSpc>
                <a:spcPct val="110000"/>
              </a:lnSpc>
              <a:buNone/>
            </a:pPr>
            <a:r>
              <a:rPr lang="es-AR" sz="1900"/>
              <a:t>La  distinción entre intuición y deducción</a:t>
            </a:r>
          </a:p>
        </p:txBody>
      </p:sp>
      <p:pic>
        <p:nvPicPr>
          <p:cNvPr id="14" name="Picture 13">
            <a:extLst>
              <a:ext uri="{FF2B5EF4-FFF2-40B4-BE49-F238E27FC236}">
                <a16:creationId xmlns:a16="http://schemas.microsoft.com/office/drawing/2014/main" id="{6AEBDF1A-221A-4497-BBA9-57A70D16151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78750" t="72830" b="14149"/>
          <a:stretch/>
        </p:blipFill>
        <p:spPr>
          <a:xfrm>
            <a:off x="1032794" y="5962903"/>
            <a:ext cx="1943100" cy="89292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9C15D4-2EE7-4D05-B87C-91D1F3B960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4951" y="0"/>
            <a:ext cx="609904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4ED7B0FB-9654-4441-9545-02D458B686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4951" cy="6858000"/>
          </a:xfrm>
          <a:prstGeom prst="rect">
            <a:avLst/>
          </a:prstGeom>
          <a:ln>
            <a:noFill/>
          </a:ln>
          <a:effectLst>
            <a:outerShdw blurRad="50800" dist="127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7BB94C57-FDF3-45A3-9D1F-904523D795D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66700" b="77917"/>
          <a:stretch/>
        </p:blipFill>
        <p:spPr>
          <a:xfrm>
            <a:off x="0" y="0"/>
            <a:ext cx="3044951" cy="1514475"/>
          </a:xfrm>
          <a:prstGeom prst="rect">
            <a:avLst/>
          </a:prstGeom>
        </p:spPr>
      </p:pic>
      <p:sp>
        <p:nvSpPr>
          <p:cNvPr id="2" name="1 Título"/>
          <p:cNvSpPr>
            <a:spLocks noGrp="1"/>
          </p:cNvSpPr>
          <p:nvPr>
            <p:ph type="title"/>
          </p:nvPr>
        </p:nvSpPr>
        <p:spPr>
          <a:xfrm>
            <a:off x="480805" y="1419900"/>
            <a:ext cx="2133002" cy="4018201"/>
          </a:xfrm>
        </p:spPr>
        <p:txBody>
          <a:bodyPr>
            <a:normAutofit/>
          </a:bodyPr>
          <a:lstStyle/>
          <a:p>
            <a:pPr algn="l"/>
            <a:r>
              <a:rPr lang="es-AR" sz="2800" dirty="0"/>
              <a:t>La clase de hoy esta dividida en dos partes</a:t>
            </a:r>
          </a:p>
        </p:txBody>
      </p:sp>
      <p:sp>
        <p:nvSpPr>
          <p:cNvPr id="3" name="2 Marcador de contenido"/>
          <p:cNvSpPr>
            <a:spLocks noGrp="1"/>
          </p:cNvSpPr>
          <p:nvPr>
            <p:ph idx="1"/>
          </p:nvPr>
        </p:nvSpPr>
        <p:spPr>
          <a:xfrm>
            <a:off x="3525756" y="1193576"/>
            <a:ext cx="4932443" cy="4470850"/>
          </a:xfrm>
        </p:spPr>
        <p:txBody>
          <a:bodyPr anchor="ctr">
            <a:normAutofit/>
          </a:bodyPr>
          <a:lstStyle/>
          <a:p>
            <a:pPr>
              <a:lnSpc>
                <a:spcPct val="110000"/>
              </a:lnSpc>
            </a:pPr>
            <a:r>
              <a:rPr lang="es-AR" sz="1700"/>
              <a:t>1°- </a:t>
            </a:r>
            <a:r>
              <a:rPr lang="es-AR" sz="1700" b="1"/>
              <a:t>presentación de la materia.</a:t>
            </a:r>
          </a:p>
          <a:p>
            <a:pPr marL="514350" indent="-514350">
              <a:lnSpc>
                <a:spcPct val="110000"/>
              </a:lnSpc>
              <a:buAutoNum type="alphaLcParenR"/>
            </a:pPr>
            <a:r>
              <a:rPr lang="es-AR" sz="1700"/>
              <a:t>Las etapas de la historia de la filosofía</a:t>
            </a:r>
          </a:p>
          <a:p>
            <a:pPr marL="514350" indent="-514350">
              <a:lnSpc>
                <a:spcPct val="110000"/>
              </a:lnSpc>
              <a:buAutoNum type="alphaLcParenR"/>
            </a:pPr>
            <a:r>
              <a:rPr lang="es-AR" sz="1700"/>
              <a:t>El pasaje de la filosofía medieval a la moderna</a:t>
            </a:r>
          </a:p>
          <a:p>
            <a:pPr marL="514350" indent="-514350">
              <a:lnSpc>
                <a:spcPct val="110000"/>
              </a:lnSpc>
              <a:buAutoNum type="alphaLcParenR"/>
            </a:pPr>
            <a:r>
              <a:rPr lang="es-AR" sz="1700"/>
              <a:t>El inicio de la filosofía moderna con Descartes.</a:t>
            </a:r>
          </a:p>
          <a:p>
            <a:pPr marL="514350" indent="-514350">
              <a:lnSpc>
                <a:spcPct val="110000"/>
              </a:lnSpc>
              <a:buAutoNum type="alphaLcParenR"/>
            </a:pPr>
            <a:r>
              <a:rPr lang="es-AR" sz="1700"/>
              <a:t>La importancia de la nueva ciencia moderna (física) y su ideal de razón</a:t>
            </a:r>
          </a:p>
          <a:p>
            <a:pPr marL="514350" indent="-514350">
              <a:lnSpc>
                <a:spcPct val="110000"/>
              </a:lnSpc>
            </a:pPr>
            <a:r>
              <a:rPr lang="es-AR" sz="1700"/>
              <a:t>2°- </a:t>
            </a:r>
            <a:r>
              <a:rPr lang="es-AR" sz="1700" b="1"/>
              <a:t>El método en Descartes</a:t>
            </a:r>
          </a:p>
          <a:p>
            <a:pPr marL="514350" indent="-514350">
              <a:lnSpc>
                <a:spcPct val="110000"/>
              </a:lnSpc>
              <a:buAutoNum type="alphaLcParenR"/>
            </a:pPr>
            <a:r>
              <a:rPr lang="es-AR" sz="1700"/>
              <a:t>Biografía y obras de Descartes</a:t>
            </a:r>
          </a:p>
          <a:p>
            <a:pPr marL="514350" indent="-514350">
              <a:lnSpc>
                <a:spcPct val="110000"/>
              </a:lnSpc>
              <a:buAutoNum type="alphaLcParenR"/>
            </a:pPr>
            <a:r>
              <a:rPr lang="es-AR" sz="1700"/>
              <a:t>Presentación del método cartesiano.</a:t>
            </a:r>
          </a:p>
        </p:txBody>
      </p:sp>
      <p:pic>
        <p:nvPicPr>
          <p:cNvPr id="14" name="Picture 13">
            <a:extLst>
              <a:ext uri="{FF2B5EF4-FFF2-40B4-BE49-F238E27FC236}">
                <a16:creationId xmlns:a16="http://schemas.microsoft.com/office/drawing/2014/main" id="{6AEBDF1A-221A-4497-BBA9-57A70D16151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78750" t="72830" b="14149"/>
          <a:stretch/>
        </p:blipFill>
        <p:spPr>
          <a:xfrm>
            <a:off x="1032794" y="5962903"/>
            <a:ext cx="1943100" cy="89292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D20EF05B-48CD-41DE-82FE-C25A5A3008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ounded Rectangle 12">
            <a:extLst>
              <a:ext uri="{FF2B5EF4-FFF2-40B4-BE49-F238E27FC236}">
                <a16:creationId xmlns:a16="http://schemas.microsoft.com/office/drawing/2014/main" id="{C9DFF8EB-B522-4773-B8CF-C10622C1F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61493" y="887150"/>
            <a:ext cx="3078211" cy="4940394"/>
          </a:xfrm>
          <a:prstGeom prst="roundRect">
            <a:avLst>
              <a:gd name="adj" fmla="val 4448"/>
            </a:avLst>
          </a:prstGeom>
          <a:solidFill>
            <a:srgbClr val="FFFFFF"/>
          </a:solid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vert="horz" lIns="91440" tIns="45720" rIns="91440" bIns="45720" rtlCol="0" anchor="t">
            <a:normAutofit/>
          </a:bodyPr>
          <a:lstStyle/>
          <a:p>
            <a:pPr algn="ctr">
              <a:lnSpc>
                <a:spcPct val="120000"/>
              </a:lnSpc>
              <a:spcBef>
                <a:spcPts val="1000"/>
              </a:spcBef>
              <a:buClr>
                <a:schemeClr val="tx1"/>
              </a:buClr>
              <a:buFont typeface="Arial" panose="020B0604020202020204" pitchFamily="34" charset="0"/>
              <a:buNone/>
            </a:pPr>
            <a:endParaRPr lang="en-US" sz="3200" cap="all">
              <a:solidFill>
                <a:schemeClr val="bg1">
                  <a:lumMod val="50000"/>
                </a:schemeClr>
              </a:solidFill>
            </a:endParaRPr>
          </a:p>
        </p:txBody>
      </p:sp>
      <p:pic>
        <p:nvPicPr>
          <p:cNvPr id="5" name="Imagen 4" descr="Una foto de un grupo de personas posando para una foto&#10;&#10;Descripción generada automáticamente">
            <a:extLst>
              <a:ext uri="{FF2B5EF4-FFF2-40B4-BE49-F238E27FC236}">
                <a16:creationId xmlns:a16="http://schemas.microsoft.com/office/drawing/2014/main" id="{A4A28AC3-6179-CE37-252A-848485969997}"/>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9070" r="26719" b="-3"/>
          <a:stretch/>
        </p:blipFill>
        <p:spPr>
          <a:xfrm>
            <a:off x="5817336" y="1349992"/>
            <a:ext cx="2366524" cy="4014710"/>
          </a:xfrm>
          <a:prstGeom prst="rect">
            <a:avLst/>
          </a:prstGeom>
        </p:spPr>
      </p:pic>
      <p:pic>
        <p:nvPicPr>
          <p:cNvPr id="40" name="Picture 39">
            <a:extLst>
              <a:ext uri="{FF2B5EF4-FFF2-40B4-BE49-F238E27FC236}">
                <a16:creationId xmlns:a16="http://schemas.microsoft.com/office/drawing/2014/main" id="{6EA99E25-F57B-4182-929C-D5A100153A7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Título"/>
          <p:cNvSpPr>
            <a:spLocks noGrp="1"/>
          </p:cNvSpPr>
          <p:nvPr>
            <p:ph type="title"/>
          </p:nvPr>
        </p:nvSpPr>
        <p:spPr>
          <a:xfrm>
            <a:off x="685332" y="618517"/>
            <a:ext cx="4432704" cy="1596177"/>
          </a:xfrm>
        </p:spPr>
        <p:txBody>
          <a:bodyPr>
            <a:normAutofit/>
          </a:bodyPr>
          <a:lstStyle/>
          <a:p>
            <a:r>
              <a:rPr lang="es-AR" sz="2800" b="1" dirty="0"/>
              <a:t>Historia de la filosofía </a:t>
            </a:r>
            <a:br>
              <a:rPr lang="es-AR" sz="2800" b="1" dirty="0"/>
            </a:br>
            <a:r>
              <a:rPr lang="es-AR" sz="2800" b="1" dirty="0"/>
              <a:t>26 siglos</a:t>
            </a:r>
          </a:p>
        </p:txBody>
      </p:sp>
      <p:sp>
        <p:nvSpPr>
          <p:cNvPr id="3" name="2 Marcador de contenido"/>
          <p:cNvSpPr>
            <a:spLocks noGrp="1"/>
          </p:cNvSpPr>
          <p:nvPr>
            <p:ph idx="1"/>
          </p:nvPr>
        </p:nvSpPr>
        <p:spPr>
          <a:xfrm>
            <a:off x="685331" y="2367092"/>
            <a:ext cx="4432705" cy="3424107"/>
          </a:xfrm>
        </p:spPr>
        <p:txBody>
          <a:bodyPr>
            <a:normAutofit/>
          </a:bodyPr>
          <a:lstStyle/>
          <a:p>
            <a:pPr>
              <a:lnSpc>
                <a:spcPct val="110000"/>
              </a:lnSpc>
            </a:pPr>
            <a:r>
              <a:rPr lang="es-AR" sz="1900"/>
              <a:t>Historia de la filosofía antigua (siglo VI AC – siglo V DC)</a:t>
            </a:r>
          </a:p>
          <a:p>
            <a:pPr>
              <a:lnSpc>
                <a:spcPct val="110000"/>
              </a:lnSpc>
            </a:pPr>
            <a:r>
              <a:rPr lang="es-AR" sz="1900"/>
              <a:t>Historia de la filosofía medieval (siglo V DC – siglo XVII DC)</a:t>
            </a:r>
          </a:p>
          <a:p>
            <a:pPr>
              <a:lnSpc>
                <a:spcPct val="110000"/>
              </a:lnSpc>
            </a:pPr>
            <a:r>
              <a:rPr lang="es-AR" sz="1900"/>
              <a:t>Historia de la filosofía moderna (siglo XVII DC- siglo XIX DC)</a:t>
            </a:r>
          </a:p>
          <a:p>
            <a:pPr>
              <a:lnSpc>
                <a:spcPct val="110000"/>
              </a:lnSpc>
            </a:pPr>
            <a:r>
              <a:rPr lang="es-AR" sz="1900"/>
              <a:t>Historia de la filosofía contemporánea (Siglo XIX DC- hasta la actualidad)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15" name="Rectangle 7">
            <a:extLst>
              <a:ext uri="{FF2B5EF4-FFF2-40B4-BE49-F238E27FC236}">
                <a16:creationId xmlns:a16="http://schemas.microsoft.com/office/drawing/2014/main" id="{44F95DE6-BC61-4DB8-97B8-E32959EA0E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9">
            <a:extLst>
              <a:ext uri="{FF2B5EF4-FFF2-40B4-BE49-F238E27FC236}">
                <a16:creationId xmlns:a16="http://schemas.microsoft.com/office/drawing/2014/main" id="{48D9C176-456B-4F71-AB87-9D14B8B3D1C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cstate="print">
            <a:extLst>
              <a:ext uri="{28A0092B-C50C-407E-A947-70E740481C1C}">
                <a14:useLocalDpi xmlns:a14="http://schemas.microsoft.com/office/drawing/2010/main" val="0"/>
              </a:ext>
            </a:extLst>
          </a:blip>
          <a:srcRect l="46466" t="75007" r="30510"/>
          <a:stretch/>
        </p:blipFill>
        <p:spPr>
          <a:xfrm>
            <a:off x="0" y="138157"/>
            <a:ext cx="1284047" cy="1045389"/>
          </a:xfrm>
          <a:custGeom>
            <a:avLst/>
            <a:gdLst>
              <a:gd name="connsiteX0" fmla="*/ 2051608 w 4103216"/>
              <a:gd name="connsiteY0" fmla="*/ 0 h 1714050"/>
              <a:gd name="connsiteX1" fmla="*/ 4103216 w 4103216"/>
              <a:gd name="connsiteY1" fmla="*/ 1266738 h 1714050"/>
              <a:gd name="connsiteX2" fmla="*/ 4010980 w 4103216"/>
              <a:gd name="connsiteY2" fmla="*/ 1643427 h 1714050"/>
              <a:gd name="connsiteX3" fmla="*/ 3969116 w 4103216"/>
              <a:gd name="connsiteY3" fmla="*/ 1714050 h 1714050"/>
              <a:gd name="connsiteX4" fmla="*/ 134100 w 4103216"/>
              <a:gd name="connsiteY4" fmla="*/ 1714050 h 1714050"/>
              <a:gd name="connsiteX5" fmla="*/ 92237 w 4103216"/>
              <a:gd name="connsiteY5" fmla="*/ 1643427 h 1714050"/>
              <a:gd name="connsiteX6" fmla="*/ 0 w 4103216"/>
              <a:gd name="connsiteY6" fmla="*/ 1266738 h 1714050"/>
              <a:gd name="connsiteX7" fmla="*/ 2051608 w 4103216"/>
              <a:gd name="connsiteY7" fmla="*/ 0 h 1714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03216" h="1714050">
                <a:moveTo>
                  <a:pt x="2051608" y="0"/>
                </a:moveTo>
                <a:cubicBezTo>
                  <a:pt x="3184680" y="0"/>
                  <a:pt x="4103216" y="567138"/>
                  <a:pt x="4103216" y="1266738"/>
                </a:cubicBezTo>
                <a:cubicBezTo>
                  <a:pt x="4103216" y="1397913"/>
                  <a:pt x="4070924" y="1524431"/>
                  <a:pt x="4010980" y="1643427"/>
                </a:cubicBezTo>
                <a:lnTo>
                  <a:pt x="3969116" y="1714050"/>
                </a:lnTo>
                <a:lnTo>
                  <a:pt x="134100" y="1714050"/>
                </a:lnTo>
                <a:lnTo>
                  <a:pt x="92237" y="1643427"/>
                </a:lnTo>
                <a:cubicBezTo>
                  <a:pt x="32293" y="1524431"/>
                  <a:pt x="0" y="1397913"/>
                  <a:pt x="0" y="1266738"/>
                </a:cubicBezTo>
                <a:cubicBezTo>
                  <a:pt x="0" y="567138"/>
                  <a:pt x="918536" y="0"/>
                  <a:pt x="2051608" y="0"/>
                </a:cubicBezTo>
                <a:close/>
              </a:path>
            </a:pathLst>
          </a:custGeom>
        </p:spPr>
      </p:pic>
      <p:sp>
        <p:nvSpPr>
          <p:cNvPr id="2" name="1 Título"/>
          <p:cNvSpPr>
            <a:spLocks noGrp="1"/>
          </p:cNvSpPr>
          <p:nvPr>
            <p:ph type="title"/>
          </p:nvPr>
        </p:nvSpPr>
        <p:spPr>
          <a:xfrm>
            <a:off x="685331" y="618517"/>
            <a:ext cx="5894673" cy="1596177"/>
          </a:xfrm>
        </p:spPr>
        <p:txBody>
          <a:bodyPr>
            <a:normAutofit/>
          </a:bodyPr>
          <a:lstStyle/>
          <a:p>
            <a:r>
              <a:rPr lang="es-AR" sz="2800" dirty="0"/>
              <a:t>El programa de nuestra materia</a:t>
            </a:r>
          </a:p>
        </p:txBody>
      </p:sp>
      <p:pic>
        <p:nvPicPr>
          <p:cNvPr id="19" name="Picture 11">
            <a:extLst>
              <a:ext uri="{FF2B5EF4-FFF2-40B4-BE49-F238E27FC236}">
                <a16:creationId xmlns:a16="http://schemas.microsoft.com/office/drawing/2014/main" id="{CFF97C55-868F-4FDD-BD3C-D2F191796F4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55183" t="89413" r="18746"/>
          <a:stretch/>
        </p:blipFill>
        <p:spPr>
          <a:xfrm>
            <a:off x="6303423" y="0"/>
            <a:ext cx="1942267" cy="591546"/>
          </a:xfrm>
          <a:prstGeom prst="rect">
            <a:avLst/>
          </a:prstGeom>
        </p:spPr>
      </p:pic>
      <p:pic>
        <p:nvPicPr>
          <p:cNvPr id="14" name="Picture 13">
            <a:extLst>
              <a:ext uri="{FF2B5EF4-FFF2-40B4-BE49-F238E27FC236}">
                <a16:creationId xmlns:a16="http://schemas.microsoft.com/office/drawing/2014/main" id="{69722FB9-EA01-42A6-96B2-185F5CC120D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cstate="print">
            <a:extLst>
              <a:ext uri="{28A0092B-C50C-407E-A947-70E740481C1C}">
                <a14:useLocalDpi xmlns:a14="http://schemas.microsoft.com/office/drawing/2010/main" val="0"/>
              </a:ext>
            </a:extLst>
          </a:blip>
          <a:srcRect l="73623" t="43915" r="1" b="10213"/>
          <a:stretch/>
        </p:blipFill>
        <p:spPr>
          <a:xfrm>
            <a:off x="7853299" y="183232"/>
            <a:ext cx="1290701" cy="1683522"/>
          </a:xfrm>
          <a:prstGeom prst="rect">
            <a:avLst/>
          </a:prstGeom>
        </p:spPr>
      </p:pic>
      <p:sp>
        <p:nvSpPr>
          <p:cNvPr id="3" name="2 Marcador de contenido"/>
          <p:cNvSpPr>
            <a:spLocks noGrp="1"/>
          </p:cNvSpPr>
          <p:nvPr>
            <p:ph idx="1"/>
          </p:nvPr>
        </p:nvSpPr>
        <p:spPr>
          <a:xfrm>
            <a:off x="685329" y="2367092"/>
            <a:ext cx="5894674" cy="3424107"/>
          </a:xfrm>
        </p:spPr>
        <p:txBody>
          <a:bodyPr>
            <a:normAutofit/>
          </a:bodyPr>
          <a:lstStyle/>
          <a:p>
            <a:r>
              <a:rPr lang="es-AR" sz="1600"/>
              <a:t>Empieza con Descartes, es decir comprende sólo dos etapas de la historia de la filosofía: la filosofía moderna y la contemporánea.</a:t>
            </a:r>
          </a:p>
          <a:p>
            <a:r>
              <a:rPr lang="es-AR" sz="1600"/>
              <a:t>El pasaje de un momento histórico a otro es un proceso fluido, para intentar mitigar la sobre simplificación de la clasificación de los periodos históricos en la siguiente filmina mencionaremos los temas más importantes del pasaje de la filosofía medieval a la moderna.</a:t>
            </a:r>
          </a:p>
        </p:txBody>
      </p:sp>
      <p:pic>
        <p:nvPicPr>
          <p:cNvPr id="16" name="Picture 15">
            <a:extLst>
              <a:ext uri="{FF2B5EF4-FFF2-40B4-BE49-F238E27FC236}">
                <a16:creationId xmlns:a16="http://schemas.microsoft.com/office/drawing/2014/main" id="{D2B4E49C-E7B4-4F6A-8B93-646A0E2411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cstate="print">
            <a:extLst>
              <a:ext uri="{28A0092B-C50C-407E-A947-70E740481C1C}">
                <a14:useLocalDpi xmlns:a14="http://schemas.microsoft.com/office/drawing/2010/main" val="0"/>
              </a:ext>
            </a:extLst>
          </a:blip>
          <a:srcRect l="91927" t="72411" b="10341"/>
          <a:stretch/>
        </p:blipFill>
        <p:spPr>
          <a:xfrm>
            <a:off x="8620892" y="2664767"/>
            <a:ext cx="476968" cy="764233"/>
          </a:xfrm>
          <a:custGeom>
            <a:avLst/>
            <a:gdLst>
              <a:gd name="connsiteX0" fmla="*/ 0 w 984308"/>
              <a:gd name="connsiteY0" fmla="*/ 0 h 1182847"/>
              <a:gd name="connsiteX1" fmla="*/ 984308 w 984308"/>
              <a:gd name="connsiteY1" fmla="*/ 0 h 1182847"/>
              <a:gd name="connsiteX2" fmla="*/ 984308 w 984308"/>
              <a:gd name="connsiteY2" fmla="*/ 1161661 h 1182847"/>
              <a:gd name="connsiteX3" fmla="*/ 966627 w 984308"/>
              <a:gd name="connsiteY3" fmla="*/ 1165915 h 1182847"/>
              <a:gd name="connsiteX4" fmla="*/ 787132 w 984308"/>
              <a:gd name="connsiteY4" fmla="*/ 1182847 h 1182847"/>
              <a:gd name="connsiteX5" fmla="*/ 48601 w 984308"/>
              <a:gd name="connsiteY5" fmla="*/ 815395 h 1182847"/>
              <a:gd name="connsiteX6" fmla="*/ 0 w 984308"/>
              <a:gd name="connsiteY6" fmla="*/ 731606 h 1182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84308" h="1182847">
                <a:moveTo>
                  <a:pt x="0" y="0"/>
                </a:moveTo>
                <a:lnTo>
                  <a:pt x="984308" y="0"/>
                </a:lnTo>
                <a:lnTo>
                  <a:pt x="984308" y="1161661"/>
                </a:lnTo>
                <a:lnTo>
                  <a:pt x="966627" y="1165915"/>
                </a:lnTo>
                <a:cubicBezTo>
                  <a:pt x="908648" y="1177017"/>
                  <a:pt x="848618" y="1182847"/>
                  <a:pt x="787132" y="1182847"/>
                </a:cubicBezTo>
                <a:cubicBezTo>
                  <a:pt x="479703" y="1182847"/>
                  <a:pt x="208655" y="1037089"/>
                  <a:pt x="48601" y="815395"/>
                </a:cubicBezTo>
                <a:lnTo>
                  <a:pt x="0" y="731606"/>
                </a:lnTo>
                <a:close/>
              </a:path>
            </a:pathLst>
          </a:custGeom>
        </p:spPr>
      </p:pic>
      <p:pic>
        <p:nvPicPr>
          <p:cNvPr id="18" name="Picture 17">
            <a:extLst>
              <a:ext uri="{FF2B5EF4-FFF2-40B4-BE49-F238E27FC236}">
                <a16:creationId xmlns:a16="http://schemas.microsoft.com/office/drawing/2014/main" id="{46528FBF-1727-4546-8131-BA22ED8B549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l="65973" t="81531" r="19879"/>
          <a:stretch/>
        </p:blipFill>
        <p:spPr>
          <a:xfrm>
            <a:off x="6665719" y="5982056"/>
            <a:ext cx="894605" cy="875944"/>
          </a:xfrm>
          <a:custGeom>
            <a:avLst/>
            <a:gdLst>
              <a:gd name="connsiteX0" fmla="*/ 2051608 w 4103216"/>
              <a:gd name="connsiteY0" fmla="*/ 0 h 1714050"/>
              <a:gd name="connsiteX1" fmla="*/ 4103216 w 4103216"/>
              <a:gd name="connsiteY1" fmla="*/ 1266738 h 1714050"/>
              <a:gd name="connsiteX2" fmla="*/ 4010980 w 4103216"/>
              <a:gd name="connsiteY2" fmla="*/ 1643427 h 1714050"/>
              <a:gd name="connsiteX3" fmla="*/ 3969116 w 4103216"/>
              <a:gd name="connsiteY3" fmla="*/ 1714050 h 1714050"/>
              <a:gd name="connsiteX4" fmla="*/ 134100 w 4103216"/>
              <a:gd name="connsiteY4" fmla="*/ 1714050 h 1714050"/>
              <a:gd name="connsiteX5" fmla="*/ 92237 w 4103216"/>
              <a:gd name="connsiteY5" fmla="*/ 1643427 h 1714050"/>
              <a:gd name="connsiteX6" fmla="*/ 0 w 4103216"/>
              <a:gd name="connsiteY6" fmla="*/ 1266738 h 1714050"/>
              <a:gd name="connsiteX7" fmla="*/ 2051608 w 4103216"/>
              <a:gd name="connsiteY7" fmla="*/ 0 h 1714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03216" h="1714050">
                <a:moveTo>
                  <a:pt x="2051608" y="0"/>
                </a:moveTo>
                <a:cubicBezTo>
                  <a:pt x="3184680" y="0"/>
                  <a:pt x="4103216" y="567138"/>
                  <a:pt x="4103216" y="1266738"/>
                </a:cubicBezTo>
                <a:cubicBezTo>
                  <a:pt x="4103216" y="1397913"/>
                  <a:pt x="4070924" y="1524431"/>
                  <a:pt x="4010980" y="1643427"/>
                </a:cubicBezTo>
                <a:lnTo>
                  <a:pt x="3969116" y="1714050"/>
                </a:lnTo>
                <a:lnTo>
                  <a:pt x="134100" y="1714050"/>
                </a:lnTo>
                <a:lnTo>
                  <a:pt x="92237" y="1643427"/>
                </a:lnTo>
                <a:cubicBezTo>
                  <a:pt x="32293" y="1524431"/>
                  <a:pt x="0" y="1397913"/>
                  <a:pt x="0" y="1266738"/>
                </a:cubicBezTo>
                <a:cubicBezTo>
                  <a:pt x="0" y="567138"/>
                  <a:pt x="918536" y="0"/>
                  <a:pt x="2051608" y="0"/>
                </a:cubicBezTo>
                <a:close/>
              </a:path>
            </a:pathLst>
          </a:cu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9C15D4-2EE7-4D05-B87C-91D1F3B960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4951" y="0"/>
            <a:ext cx="609904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4ED7B0FB-9654-4441-9545-02D458B686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4951" cy="6858000"/>
          </a:xfrm>
          <a:prstGeom prst="rect">
            <a:avLst/>
          </a:prstGeom>
          <a:ln>
            <a:noFill/>
          </a:ln>
          <a:effectLst>
            <a:outerShdw blurRad="50800" dist="127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7BB94C57-FDF3-45A3-9D1F-904523D795D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66700" b="77917"/>
          <a:stretch/>
        </p:blipFill>
        <p:spPr>
          <a:xfrm>
            <a:off x="0" y="0"/>
            <a:ext cx="3044951" cy="1514475"/>
          </a:xfrm>
          <a:prstGeom prst="rect">
            <a:avLst/>
          </a:prstGeom>
        </p:spPr>
      </p:pic>
      <p:sp>
        <p:nvSpPr>
          <p:cNvPr id="2" name="1 Título"/>
          <p:cNvSpPr>
            <a:spLocks noGrp="1"/>
          </p:cNvSpPr>
          <p:nvPr>
            <p:ph type="title"/>
          </p:nvPr>
        </p:nvSpPr>
        <p:spPr>
          <a:xfrm>
            <a:off x="455974" y="1646225"/>
            <a:ext cx="2133002" cy="4018201"/>
          </a:xfrm>
        </p:spPr>
        <p:txBody>
          <a:bodyPr>
            <a:normAutofit/>
          </a:bodyPr>
          <a:lstStyle/>
          <a:p>
            <a:pPr algn="l"/>
            <a:br>
              <a:rPr lang="es-AR" sz="2700" dirty="0"/>
            </a:br>
            <a:br>
              <a:rPr lang="es-AR" sz="2700" dirty="0"/>
            </a:br>
            <a:br>
              <a:rPr lang="es-AR" sz="2700" dirty="0"/>
            </a:br>
            <a:br>
              <a:rPr lang="es-AR" sz="2700" dirty="0"/>
            </a:br>
            <a:br>
              <a:rPr lang="es-AR" sz="2700" dirty="0"/>
            </a:br>
            <a:br>
              <a:rPr lang="es-AR" sz="2700" dirty="0"/>
            </a:br>
            <a:r>
              <a:rPr lang="es-AR" sz="2400" dirty="0"/>
              <a:t>Pasaje de la filosofía medieval a la moderna</a:t>
            </a:r>
          </a:p>
        </p:txBody>
      </p:sp>
      <p:sp>
        <p:nvSpPr>
          <p:cNvPr id="3" name="2 Marcador de contenido"/>
          <p:cNvSpPr>
            <a:spLocks noGrp="1"/>
          </p:cNvSpPr>
          <p:nvPr>
            <p:ph idx="1"/>
          </p:nvPr>
        </p:nvSpPr>
        <p:spPr>
          <a:xfrm>
            <a:off x="3525756" y="1193576"/>
            <a:ext cx="4932443" cy="4470850"/>
          </a:xfrm>
        </p:spPr>
        <p:txBody>
          <a:bodyPr anchor="ctr">
            <a:normAutofit/>
          </a:bodyPr>
          <a:lstStyle/>
          <a:p>
            <a:endParaRPr lang="es-AR" dirty="0"/>
          </a:p>
          <a:p>
            <a:r>
              <a:rPr lang="es-AR" dirty="0"/>
              <a:t>Siglo XV: Renacimiento.</a:t>
            </a:r>
          </a:p>
          <a:p>
            <a:r>
              <a:rPr lang="es-AR" dirty="0"/>
              <a:t>Siglo XVI: Reforma religiosa (Martín Lutero).</a:t>
            </a:r>
          </a:p>
          <a:p>
            <a:r>
              <a:rPr lang="es-AR" dirty="0"/>
              <a:t>Siglo XVII: Filosofía Cartesiana (René Descartes en francés y </a:t>
            </a:r>
            <a:r>
              <a:rPr lang="es-AR" dirty="0" err="1"/>
              <a:t>Renatus</a:t>
            </a:r>
            <a:r>
              <a:rPr lang="es-AR" dirty="0"/>
              <a:t> </a:t>
            </a:r>
            <a:r>
              <a:rPr lang="es-AR" dirty="0" err="1"/>
              <a:t>Cartesius</a:t>
            </a:r>
            <a:r>
              <a:rPr lang="es-AR" dirty="0"/>
              <a:t> en latín). Cambia por completo la imagen del mundo.</a:t>
            </a:r>
          </a:p>
          <a:p>
            <a:r>
              <a:rPr lang="es-AR" dirty="0"/>
              <a:t>Siglo XVIII: la Ilustración: </a:t>
            </a:r>
            <a:r>
              <a:rPr lang="es-AR" dirty="0" err="1"/>
              <a:t>Immanuel</a:t>
            </a:r>
            <a:r>
              <a:rPr lang="es-AR" dirty="0"/>
              <a:t> Kant.</a:t>
            </a:r>
          </a:p>
        </p:txBody>
      </p:sp>
      <p:pic>
        <p:nvPicPr>
          <p:cNvPr id="14" name="Picture 13">
            <a:extLst>
              <a:ext uri="{FF2B5EF4-FFF2-40B4-BE49-F238E27FC236}">
                <a16:creationId xmlns:a16="http://schemas.microsoft.com/office/drawing/2014/main" id="{6AEBDF1A-221A-4497-BBA9-57A70D16151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78750" t="72830" b="14149"/>
          <a:stretch/>
        </p:blipFill>
        <p:spPr>
          <a:xfrm>
            <a:off x="1032794" y="5962903"/>
            <a:ext cx="1943100" cy="89292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DC3B8C6B-63CA-4384-8059-2036BE5202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descr="Un grupo de personas con instrumentos musicales&#10;&#10;Descripción generada automáticamente con confianza media">
            <a:extLst>
              <a:ext uri="{FF2B5EF4-FFF2-40B4-BE49-F238E27FC236}">
                <a16:creationId xmlns:a16="http://schemas.microsoft.com/office/drawing/2014/main" id="{6262A031-AD44-A0BE-78AB-C14D3D463967}"/>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36392" r="36319" b="-1"/>
          <a:stretch/>
        </p:blipFill>
        <p:spPr>
          <a:xfrm>
            <a:off x="20" y="10"/>
            <a:ext cx="3018550" cy="6857990"/>
          </a:xfrm>
          <a:prstGeom prst="rect">
            <a:avLst/>
          </a:prstGeom>
        </p:spPr>
      </p:pic>
      <p:sp>
        <p:nvSpPr>
          <p:cNvPr id="34" name="Rectangle 33">
            <a:extLst>
              <a:ext uri="{FF2B5EF4-FFF2-40B4-BE49-F238E27FC236}">
                <a16:creationId xmlns:a16="http://schemas.microsoft.com/office/drawing/2014/main" id="{C71B03AA-C0EB-4104-84F8-E1AB8BFBEF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18570" y="-2"/>
            <a:ext cx="60985" cy="6858002"/>
          </a:xfrm>
          <a:prstGeom prst="rect">
            <a:avLst/>
          </a:prstGeom>
          <a:gradFill flip="none" rotWithShape="1">
            <a:gsLst>
              <a:gs pos="84000">
                <a:srgbClr val="B5B5B5"/>
              </a:gs>
              <a:gs pos="60159">
                <a:srgbClr val="D5D5D5"/>
              </a:gs>
              <a:gs pos="50447">
                <a:srgbClr val="E6E6E6"/>
              </a:gs>
              <a:gs pos="44260">
                <a:srgbClr val="D5D5D5"/>
              </a:gs>
              <a:gs pos="15928">
                <a:srgbClr val="B5B5B5"/>
              </a:gs>
              <a:gs pos="7000">
                <a:srgbClr val="8A8A8A"/>
              </a:gs>
              <a:gs pos="0">
                <a:srgbClr val="BBBBBB"/>
              </a:gs>
              <a:gs pos="93000">
                <a:srgbClr val="8A8A8A"/>
              </a:gs>
              <a:gs pos="100000">
                <a:srgbClr val="BBBB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Picture 35">
            <a:extLst>
              <a:ext uri="{FF2B5EF4-FFF2-40B4-BE49-F238E27FC236}">
                <a16:creationId xmlns:a16="http://schemas.microsoft.com/office/drawing/2014/main" id="{09C2B723-6C2F-49DE-A429-50BDFD1ADB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Título"/>
          <p:cNvSpPr>
            <a:spLocks noGrp="1"/>
          </p:cNvSpPr>
          <p:nvPr>
            <p:ph type="title"/>
          </p:nvPr>
        </p:nvSpPr>
        <p:spPr>
          <a:xfrm>
            <a:off x="3348787" y="618517"/>
            <a:ext cx="5004665" cy="1596177"/>
          </a:xfrm>
        </p:spPr>
        <p:txBody>
          <a:bodyPr>
            <a:normAutofit/>
          </a:bodyPr>
          <a:lstStyle/>
          <a:p>
            <a:r>
              <a:rPr lang="es-AR" sz="2400" dirty="0"/>
              <a:t>En </a:t>
            </a:r>
            <a:r>
              <a:rPr lang="es-AR" sz="2400" i="1" dirty="0"/>
              <a:t>La filosofía de la Ilustración </a:t>
            </a:r>
            <a:br>
              <a:rPr lang="es-AR" sz="2400" dirty="0"/>
            </a:br>
            <a:r>
              <a:rPr lang="es-AR" sz="2400" dirty="0"/>
              <a:t>Ernst Cassirer Dice</a:t>
            </a:r>
            <a:r>
              <a:rPr lang="es-AR" dirty="0"/>
              <a:t>:</a:t>
            </a:r>
          </a:p>
        </p:txBody>
      </p:sp>
      <p:sp>
        <p:nvSpPr>
          <p:cNvPr id="3" name="2 Marcador de contenido"/>
          <p:cNvSpPr>
            <a:spLocks noGrp="1"/>
          </p:cNvSpPr>
          <p:nvPr>
            <p:ph idx="1"/>
          </p:nvPr>
        </p:nvSpPr>
        <p:spPr>
          <a:xfrm>
            <a:off x="3348786" y="2367092"/>
            <a:ext cx="5004665" cy="3424107"/>
          </a:xfrm>
        </p:spPr>
        <p:txBody>
          <a:bodyPr>
            <a:normAutofit/>
          </a:bodyPr>
          <a:lstStyle/>
          <a:p>
            <a:pPr>
              <a:lnSpc>
                <a:spcPct val="110000"/>
              </a:lnSpc>
              <a:buNone/>
            </a:pPr>
            <a:r>
              <a:rPr lang="es-AR" sz="1300" dirty="0"/>
              <a:t>	</a:t>
            </a:r>
          </a:p>
          <a:p>
            <a:pPr>
              <a:lnSpc>
                <a:spcPct val="110000"/>
              </a:lnSpc>
              <a:buNone/>
            </a:pPr>
            <a:r>
              <a:rPr lang="es-AR" sz="1300" dirty="0"/>
              <a:t>    “El siglo XVIII está saturado de la creencia en la unidad e invariabilidad de la razón. Es la misma para todos los sujetos pensantes, para todas las naciones, para todas las épocas, para todas las culturas”.</a:t>
            </a:r>
          </a:p>
          <a:p>
            <a:pPr>
              <a:lnSpc>
                <a:spcPct val="110000"/>
              </a:lnSpc>
            </a:pPr>
            <a:r>
              <a:rPr lang="es-AR" sz="1300" dirty="0"/>
              <a:t>Según esta definición amplia de racionalidad, podríamos decir que Descartes, Kant y Hegel son racionalistas. Sin embargo, para evitar confusiones vamos a reservar el calificativo de “Racionalismo” para Descartes, ya que Kant por ejemplo va a considerar el racionalismo de Descartes como dogmático y presenta su filosofía como una crítica al mismo. Kant establece límites a la razón en su Idealismo Trascendental. A su vez Hegel va a criticar a Kant en su Idealismo absoluto.</a:t>
            </a:r>
          </a:p>
        </p:txBody>
      </p:sp>
      <p:sp>
        <p:nvSpPr>
          <p:cNvPr id="6" name="CuadroTexto 5">
            <a:extLst>
              <a:ext uri="{FF2B5EF4-FFF2-40B4-BE49-F238E27FC236}">
                <a16:creationId xmlns:a16="http://schemas.microsoft.com/office/drawing/2014/main" id="{90D8DF6E-4A0E-F1E2-F50A-4FF3FC26EFAE}"/>
              </a:ext>
            </a:extLst>
          </p:cNvPr>
          <p:cNvSpPr txBox="1"/>
          <p:nvPr/>
        </p:nvSpPr>
        <p:spPr>
          <a:xfrm>
            <a:off x="2833840" y="6657945"/>
            <a:ext cx="184730" cy="200055"/>
          </a:xfrm>
          <a:prstGeom prst="rect">
            <a:avLst/>
          </a:prstGeom>
          <a:solidFill>
            <a:srgbClr val="000000"/>
          </a:solidFill>
        </p:spPr>
        <p:txBody>
          <a:bodyPr wrap="none" rtlCol="0">
            <a:spAutoFit/>
          </a:bodyPr>
          <a:lstStyle/>
          <a:p>
            <a:pPr algn="r">
              <a:spcAft>
                <a:spcPts val="600"/>
              </a:spcAft>
            </a:pPr>
            <a:endParaRPr lang="es-AR" sz="700" dirty="0">
              <a:solidFill>
                <a:srgbClr val="FFFFFF"/>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pic>
        <p:nvPicPr>
          <p:cNvPr id="5" name="Picture 4" descr="Fórmulas matemáticas complejas en una pizarra">
            <a:extLst>
              <a:ext uri="{FF2B5EF4-FFF2-40B4-BE49-F238E27FC236}">
                <a16:creationId xmlns:a16="http://schemas.microsoft.com/office/drawing/2014/main" id="{7593A397-B93D-4183-85BA-F1F000DD68C1}"/>
              </a:ext>
            </a:extLst>
          </p:cNvPr>
          <p:cNvPicPr>
            <a:picLocks noChangeAspect="1"/>
          </p:cNvPicPr>
          <p:nvPr/>
        </p:nvPicPr>
        <p:blipFill rotWithShape="1">
          <a:blip r:embed="rId2"/>
          <a:srcRect l="2667" r="-1" b="-1"/>
          <a:stretch/>
        </p:blipFill>
        <p:spPr>
          <a:xfrm>
            <a:off x="20" y="2754"/>
            <a:ext cx="9143980" cy="6858000"/>
          </a:xfrm>
          <a:prstGeom prst="rect">
            <a:avLst/>
          </a:prstGeom>
        </p:spPr>
      </p:pic>
      <p:sp>
        <p:nvSpPr>
          <p:cNvPr id="18" name="Rectangle 17">
            <a:extLst>
              <a:ext uri="{FF2B5EF4-FFF2-40B4-BE49-F238E27FC236}">
                <a16:creationId xmlns:a16="http://schemas.microsoft.com/office/drawing/2014/main" id="{23E246C7-AE23-4B78-B596-A021E638F0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754"/>
            <a:ext cx="9144000" cy="6858000"/>
          </a:xfrm>
          <a:prstGeom prst="rect">
            <a:avLst/>
          </a:prstGeom>
          <a:gradFill>
            <a:gsLst>
              <a:gs pos="10000">
                <a:schemeClr val="bg1">
                  <a:alpha val="75000"/>
                </a:schemeClr>
              </a:gs>
              <a:gs pos="85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4388652C-EA91-4836-8F81-08E05C74EBC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Título"/>
          <p:cNvSpPr>
            <a:spLocks noGrp="1"/>
          </p:cNvSpPr>
          <p:nvPr>
            <p:ph type="title"/>
          </p:nvPr>
        </p:nvSpPr>
        <p:spPr>
          <a:xfrm>
            <a:off x="685331" y="618517"/>
            <a:ext cx="7773338" cy="1596177"/>
          </a:xfrm>
        </p:spPr>
        <p:txBody>
          <a:bodyPr>
            <a:normAutofit/>
          </a:bodyPr>
          <a:lstStyle/>
          <a:p>
            <a:r>
              <a:rPr lang="es-AR" sz="2800" dirty="0"/>
              <a:t>Recapitulemos</a:t>
            </a:r>
          </a:p>
        </p:txBody>
      </p:sp>
      <p:sp>
        <p:nvSpPr>
          <p:cNvPr id="3" name="2 Marcador de contenido"/>
          <p:cNvSpPr>
            <a:spLocks noGrp="1"/>
          </p:cNvSpPr>
          <p:nvPr>
            <p:ph idx="1"/>
          </p:nvPr>
        </p:nvSpPr>
        <p:spPr>
          <a:xfrm>
            <a:off x="685330" y="2367092"/>
            <a:ext cx="7772870" cy="3424107"/>
          </a:xfrm>
        </p:spPr>
        <p:txBody>
          <a:bodyPr>
            <a:normAutofit/>
          </a:bodyPr>
          <a:lstStyle/>
          <a:p>
            <a:pPr>
              <a:lnSpc>
                <a:spcPct val="110000"/>
              </a:lnSpc>
            </a:pPr>
            <a:r>
              <a:rPr lang="es-AR" dirty="0"/>
              <a:t>En nuestro programa vamos a usar las siguientes etiquetas para los filósofos de la modernidad</a:t>
            </a:r>
          </a:p>
          <a:p>
            <a:pPr>
              <a:lnSpc>
                <a:spcPct val="110000"/>
              </a:lnSpc>
            </a:pPr>
            <a:endParaRPr lang="es-AR" dirty="0"/>
          </a:p>
          <a:p>
            <a:pPr>
              <a:lnSpc>
                <a:spcPct val="110000"/>
              </a:lnSpc>
            </a:pPr>
            <a:r>
              <a:rPr lang="es-AR" dirty="0"/>
              <a:t>Descartes: “Racionalismo”</a:t>
            </a:r>
          </a:p>
          <a:p>
            <a:pPr>
              <a:lnSpc>
                <a:spcPct val="110000"/>
              </a:lnSpc>
            </a:pPr>
            <a:r>
              <a:rPr lang="es-AR" dirty="0"/>
              <a:t>Locke y Hume: “Empirismo” (hay también diferencias entre ellos que vamos a ver más adelante).</a:t>
            </a:r>
          </a:p>
          <a:p>
            <a:pPr>
              <a:lnSpc>
                <a:spcPct val="110000"/>
              </a:lnSpc>
            </a:pPr>
            <a:r>
              <a:rPr lang="es-AR" dirty="0"/>
              <a:t>Kant: “Idealismo trascendental”</a:t>
            </a:r>
          </a:p>
          <a:p>
            <a:pPr>
              <a:lnSpc>
                <a:spcPct val="110000"/>
              </a:lnSpc>
            </a:pPr>
            <a:r>
              <a:rPr lang="es-AR" dirty="0"/>
              <a:t>Hegel: “Idealismo absoluto”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A9C15D4-2EE7-4D05-B87C-91D1F3B960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4951" y="0"/>
            <a:ext cx="609904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4ED7B0FB-9654-4441-9545-02D458B686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4951" cy="6858000"/>
          </a:xfrm>
          <a:prstGeom prst="rect">
            <a:avLst/>
          </a:prstGeom>
          <a:ln>
            <a:noFill/>
          </a:ln>
          <a:effectLst>
            <a:outerShdw blurRad="50800" dist="127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3 Título"/>
          <p:cNvSpPr>
            <a:spLocks noGrp="1"/>
          </p:cNvSpPr>
          <p:nvPr>
            <p:ph type="title"/>
          </p:nvPr>
        </p:nvSpPr>
        <p:spPr>
          <a:xfrm>
            <a:off x="480805" y="1314450"/>
            <a:ext cx="2133002" cy="3680244"/>
          </a:xfrm>
        </p:spPr>
        <p:txBody>
          <a:bodyPr>
            <a:normAutofit/>
          </a:bodyPr>
          <a:lstStyle/>
          <a:p>
            <a:pPr algn="l"/>
            <a:r>
              <a:rPr lang="es-AR" sz="3800" b="1"/>
              <a:t>La razón</a:t>
            </a:r>
          </a:p>
        </p:txBody>
      </p:sp>
      <p:pic>
        <p:nvPicPr>
          <p:cNvPr id="14" name="Picture 13">
            <a:extLst>
              <a:ext uri="{FF2B5EF4-FFF2-40B4-BE49-F238E27FC236}">
                <a16:creationId xmlns:a16="http://schemas.microsoft.com/office/drawing/2014/main" id="{7BB94C57-FDF3-45A3-9D1F-904523D795D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66700" b="77917"/>
          <a:stretch/>
        </p:blipFill>
        <p:spPr>
          <a:xfrm>
            <a:off x="0" y="0"/>
            <a:ext cx="3044951" cy="1514475"/>
          </a:xfrm>
          <a:prstGeom prst="rect">
            <a:avLst/>
          </a:prstGeom>
        </p:spPr>
      </p:pic>
      <p:pic>
        <p:nvPicPr>
          <p:cNvPr id="16" name="Picture 15">
            <a:extLst>
              <a:ext uri="{FF2B5EF4-FFF2-40B4-BE49-F238E27FC236}">
                <a16:creationId xmlns:a16="http://schemas.microsoft.com/office/drawing/2014/main" id="{6AEBDF1A-221A-4497-BBA9-57A70D16151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78750" t="72830" b="14149"/>
          <a:stretch/>
        </p:blipFill>
        <p:spPr>
          <a:xfrm>
            <a:off x="1032794" y="5962903"/>
            <a:ext cx="1943100" cy="892925"/>
          </a:xfrm>
          <a:prstGeom prst="rect">
            <a:avLst/>
          </a:prstGeom>
        </p:spPr>
      </p:pic>
      <p:graphicFrame>
        <p:nvGraphicFramePr>
          <p:cNvPr id="6" name="2 Marcador de contenido">
            <a:extLst>
              <a:ext uri="{FF2B5EF4-FFF2-40B4-BE49-F238E27FC236}">
                <a16:creationId xmlns:a16="http://schemas.microsoft.com/office/drawing/2014/main" id="{54696568-3E7F-4554-8095-E91ADA495AA9}"/>
              </a:ext>
            </a:extLst>
          </p:cNvPr>
          <p:cNvGraphicFramePr>
            <a:graphicFrameLocks noGrp="1"/>
          </p:cNvGraphicFramePr>
          <p:nvPr>
            <p:ph idx="1"/>
            <p:extLst>
              <p:ext uri="{D42A27DB-BD31-4B8C-83A1-F6EECF244321}">
                <p14:modId xmlns:p14="http://schemas.microsoft.com/office/powerpoint/2010/main" val="397198631"/>
              </p:ext>
            </p:extLst>
          </p:nvPr>
        </p:nvGraphicFramePr>
        <p:xfrm>
          <a:off x="3445668" y="889000"/>
          <a:ext cx="5012532" cy="46069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A9C15D4-2EE7-4D05-B87C-91D1F3B960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4951" y="0"/>
            <a:ext cx="609904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4ED7B0FB-9654-4441-9545-02D458B686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4951" cy="6858000"/>
          </a:xfrm>
          <a:prstGeom prst="rect">
            <a:avLst/>
          </a:prstGeom>
          <a:ln>
            <a:noFill/>
          </a:ln>
          <a:effectLst>
            <a:outerShdw blurRad="50800" dist="127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1 Título"/>
          <p:cNvSpPr>
            <a:spLocks noGrp="1"/>
          </p:cNvSpPr>
          <p:nvPr>
            <p:ph type="title"/>
          </p:nvPr>
        </p:nvSpPr>
        <p:spPr>
          <a:xfrm>
            <a:off x="480805" y="1314450"/>
            <a:ext cx="2133002" cy="3680244"/>
          </a:xfrm>
        </p:spPr>
        <p:txBody>
          <a:bodyPr>
            <a:normAutofit/>
          </a:bodyPr>
          <a:lstStyle/>
          <a:p>
            <a:pPr algn="l"/>
            <a:r>
              <a:rPr lang="es-AR" sz="2100"/>
              <a:t>La universalidad de la Razón</a:t>
            </a:r>
          </a:p>
        </p:txBody>
      </p:sp>
      <p:pic>
        <p:nvPicPr>
          <p:cNvPr id="13" name="Picture 12">
            <a:extLst>
              <a:ext uri="{FF2B5EF4-FFF2-40B4-BE49-F238E27FC236}">
                <a16:creationId xmlns:a16="http://schemas.microsoft.com/office/drawing/2014/main" id="{7BB94C57-FDF3-45A3-9D1F-904523D795D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66700" b="77917"/>
          <a:stretch/>
        </p:blipFill>
        <p:spPr>
          <a:xfrm>
            <a:off x="0" y="0"/>
            <a:ext cx="3044951" cy="1514475"/>
          </a:xfrm>
          <a:prstGeom prst="rect">
            <a:avLst/>
          </a:prstGeom>
        </p:spPr>
      </p:pic>
      <p:pic>
        <p:nvPicPr>
          <p:cNvPr id="15" name="Picture 14">
            <a:extLst>
              <a:ext uri="{FF2B5EF4-FFF2-40B4-BE49-F238E27FC236}">
                <a16:creationId xmlns:a16="http://schemas.microsoft.com/office/drawing/2014/main" id="{6AEBDF1A-221A-4497-BBA9-57A70D16151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78750" t="72830" b="14149"/>
          <a:stretch/>
        </p:blipFill>
        <p:spPr>
          <a:xfrm>
            <a:off x="1032794" y="5962903"/>
            <a:ext cx="1943100" cy="892925"/>
          </a:xfrm>
          <a:prstGeom prst="rect">
            <a:avLst/>
          </a:prstGeom>
        </p:spPr>
      </p:pic>
      <p:graphicFrame>
        <p:nvGraphicFramePr>
          <p:cNvPr id="5" name="2 Marcador de contenido">
            <a:extLst>
              <a:ext uri="{FF2B5EF4-FFF2-40B4-BE49-F238E27FC236}">
                <a16:creationId xmlns:a16="http://schemas.microsoft.com/office/drawing/2014/main" id="{196F0419-3ABE-77DE-D043-5A3E7EC01CED}"/>
              </a:ext>
            </a:extLst>
          </p:cNvPr>
          <p:cNvGraphicFramePr>
            <a:graphicFrameLocks noGrp="1"/>
          </p:cNvGraphicFramePr>
          <p:nvPr>
            <p:ph idx="1"/>
            <p:extLst>
              <p:ext uri="{D42A27DB-BD31-4B8C-83A1-F6EECF244321}">
                <p14:modId xmlns:p14="http://schemas.microsoft.com/office/powerpoint/2010/main" val="2944430250"/>
              </p:ext>
            </p:extLst>
          </p:nvPr>
        </p:nvGraphicFramePr>
        <p:xfrm>
          <a:off x="3445668" y="889000"/>
          <a:ext cx="5012532" cy="46069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A9C15D4-2EE7-4D05-B87C-91D1F3B960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4951" y="0"/>
            <a:ext cx="609904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4ED7B0FB-9654-4441-9545-02D458B686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4951" cy="6858000"/>
          </a:xfrm>
          <a:prstGeom prst="rect">
            <a:avLst/>
          </a:prstGeom>
          <a:ln>
            <a:noFill/>
          </a:ln>
          <a:effectLst>
            <a:outerShdw blurRad="50800" dist="127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1 Título"/>
          <p:cNvSpPr>
            <a:spLocks noGrp="1"/>
          </p:cNvSpPr>
          <p:nvPr>
            <p:ph type="title"/>
          </p:nvPr>
        </p:nvSpPr>
        <p:spPr>
          <a:xfrm>
            <a:off x="480805" y="1314450"/>
            <a:ext cx="2133002" cy="3680244"/>
          </a:xfrm>
        </p:spPr>
        <p:txBody>
          <a:bodyPr>
            <a:normAutofit/>
          </a:bodyPr>
          <a:lstStyle/>
          <a:p>
            <a:pPr algn="l"/>
            <a:r>
              <a:rPr lang="es-AR" sz="2000" dirty="0"/>
              <a:t>Si la razón es universal y es </a:t>
            </a:r>
            <a:br>
              <a:rPr lang="es-AR" sz="2000" dirty="0"/>
            </a:br>
            <a:r>
              <a:rPr lang="es-AR" sz="2000" dirty="0"/>
              <a:t>ahistórica</a:t>
            </a:r>
            <a:br>
              <a:rPr lang="es-AR" sz="2000" dirty="0"/>
            </a:br>
            <a:br>
              <a:rPr lang="es-AR" sz="2000" dirty="0"/>
            </a:br>
            <a:r>
              <a:rPr lang="es-AR" sz="2000" dirty="0"/>
              <a:t>¿Cómo se explica el error? </a:t>
            </a:r>
          </a:p>
        </p:txBody>
      </p:sp>
      <p:pic>
        <p:nvPicPr>
          <p:cNvPr id="13" name="Picture 12">
            <a:extLst>
              <a:ext uri="{FF2B5EF4-FFF2-40B4-BE49-F238E27FC236}">
                <a16:creationId xmlns:a16="http://schemas.microsoft.com/office/drawing/2014/main" id="{7BB94C57-FDF3-45A3-9D1F-904523D795D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66700" b="77917"/>
          <a:stretch/>
        </p:blipFill>
        <p:spPr>
          <a:xfrm>
            <a:off x="0" y="0"/>
            <a:ext cx="3044951" cy="1514475"/>
          </a:xfrm>
          <a:prstGeom prst="rect">
            <a:avLst/>
          </a:prstGeom>
        </p:spPr>
      </p:pic>
      <p:pic>
        <p:nvPicPr>
          <p:cNvPr id="15" name="Picture 14">
            <a:extLst>
              <a:ext uri="{FF2B5EF4-FFF2-40B4-BE49-F238E27FC236}">
                <a16:creationId xmlns:a16="http://schemas.microsoft.com/office/drawing/2014/main" id="{6AEBDF1A-221A-4497-BBA9-57A70D16151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78750" t="72830" b="14149"/>
          <a:stretch/>
        </p:blipFill>
        <p:spPr>
          <a:xfrm>
            <a:off x="1032794" y="5962903"/>
            <a:ext cx="1943100" cy="892925"/>
          </a:xfrm>
          <a:prstGeom prst="rect">
            <a:avLst/>
          </a:prstGeom>
        </p:spPr>
      </p:pic>
      <p:graphicFrame>
        <p:nvGraphicFramePr>
          <p:cNvPr id="5" name="2 Marcador de contenido">
            <a:extLst>
              <a:ext uri="{FF2B5EF4-FFF2-40B4-BE49-F238E27FC236}">
                <a16:creationId xmlns:a16="http://schemas.microsoft.com/office/drawing/2014/main" id="{2C95A0C4-1F8F-8616-58FA-A336D66C4353}"/>
              </a:ext>
            </a:extLst>
          </p:cNvPr>
          <p:cNvGraphicFramePr>
            <a:graphicFrameLocks noGrp="1"/>
          </p:cNvGraphicFramePr>
          <p:nvPr>
            <p:ph idx="1"/>
            <p:extLst>
              <p:ext uri="{D42A27DB-BD31-4B8C-83A1-F6EECF244321}">
                <p14:modId xmlns:p14="http://schemas.microsoft.com/office/powerpoint/2010/main" val="3900958022"/>
              </p:ext>
            </p:extLst>
          </p:nvPr>
        </p:nvGraphicFramePr>
        <p:xfrm>
          <a:off x="3445668" y="889000"/>
          <a:ext cx="5012532" cy="46069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DC3B8C6B-63CA-4384-8059-2036BE5202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descr="Dibujo de una persona&#10;&#10;Descripción generada automáticamente con confianza baja">
            <a:extLst>
              <a:ext uri="{FF2B5EF4-FFF2-40B4-BE49-F238E27FC236}">
                <a16:creationId xmlns:a16="http://schemas.microsoft.com/office/drawing/2014/main" id="{132AA7AE-A33E-2679-E858-4505A5933CA7}"/>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4058" r="28970" b="2"/>
          <a:stretch/>
        </p:blipFill>
        <p:spPr>
          <a:xfrm>
            <a:off x="20" y="10"/>
            <a:ext cx="3018550" cy="6857990"/>
          </a:xfrm>
          <a:prstGeom prst="rect">
            <a:avLst/>
          </a:prstGeom>
        </p:spPr>
      </p:pic>
      <p:sp>
        <p:nvSpPr>
          <p:cNvPr id="21" name="Rectangle 20">
            <a:extLst>
              <a:ext uri="{FF2B5EF4-FFF2-40B4-BE49-F238E27FC236}">
                <a16:creationId xmlns:a16="http://schemas.microsoft.com/office/drawing/2014/main" id="{C71B03AA-C0EB-4104-84F8-E1AB8BFBEF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18570" y="-2"/>
            <a:ext cx="60985" cy="6858002"/>
          </a:xfrm>
          <a:prstGeom prst="rect">
            <a:avLst/>
          </a:prstGeom>
          <a:gradFill flip="none" rotWithShape="1">
            <a:gsLst>
              <a:gs pos="84000">
                <a:srgbClr val="B5B5B5"/>
              </a:gs>
              <a:gs pos="60159">
                <a:srgbClr val="D5D5D5"/>
              </a:gs>
              <a:gs pos="50447">
                <a:srgbClr val="E6E6E6"/>
              </a:gs>
              <a:gs pos="44260">
                <a:srgbClr val="D5D5D5"/>
              </a:gs>
              <a:gs pos="15928">
                <a:srgbClr val="B5B5B5"/>
              </a:gs>
              <a:gs pos="7000">
                <a:srgbClr val="8A8A8A"/>
              </a:gs>
              <a:gs pos="0">
                <a:srgbClr val="BBBBBB"/>
              </a:gs>
              <a:gs pos="93000">
                <a:srgbClr val="8A8A8A"/>
              </a:gs>
              <a:gs pos="100000">
                <a:srgbClr val="BBBB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09C2B723-6C2F-49DE-A429-50BDFD1ADB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Título"/>
          <p:cNvSpPr>
            <a:spLocks noGrp="1"/>
          </p:cNvSpPr>
          <p:nvPr>
            <p:ph type="title"/>
          </p:nvPr>
        </p:nvSpPr>
        <p:spPr>
          <a:xfrm>
            <a:off x="3348787" y="618517"/>
            <a:ext cx="5004665" cy="1596177"/>
          </a:xfrm>
        </p:spPr>
        <p:txBody>
          <a:bodyPr>
            <a:normAutofit/>
          </a:bodyPr>
          <a:lstStyle/>
          <a:p>
            <a:r>
              <a:rPr lang="es-AR" sz="2000" dirty="0"/>
              <a:t>En el Siglo XVII la nueva ciencia astronómica se enfrenta a la Escolástica</a:t>
            </a:r>
          </a:p>
        </p:txBody>
      </p:sp>
      <p:sp>
        <p:nvSpPr>
          <p:cNvPr id="7" name="2 Marcador de contenido"/>
          <p:cNvSpPr>
            <a:spLocks noGrp="1"/>
          </p:cNvSpPr>
          <p:nvPr>
            <p:ph idx="1"/>
          </p:nvPr>
        </p:nvSpPr>
        <p:spPr>
          <a:xfrm>
            <a:off x="3348786" y="2367092"/>
            <a:ext cx="5004665" cy="3424107"/>
          </a:xfrm>
        </p:spPr>
        <p:txBody>
          <a:bodyPr>
            <a:normAutofit/>
          </a:bodyPr>
          <a:lstStyle/>
          <a:p>
            <a:pPr>
              <a:lnSpc>
                <a:spcPct val="110000"/>
              </a:lnSpc>
            </a:pPr>
            <a:r>
              <a:rPr lang="es-AR" sz="1400" dirty="0"/>
              <a:t>Reemplazo del sistema geocéntrico (Ptolomeo) por el heliocéntrico (Copérnico). </a:t>
            </a:r>
          </a:p>
          <a:p>
            <a:pPr>
              <a:lnSpc>
                <a:spcPct val="110000"/>
              </a:lnSpc>
            </a:pPr>
            <a:r>
              <a:rPr lang="es-AR" sz="1400" dirty="0"/>
              <a:t>Galileo Galilei. Condenas de la Iglesia católica. La primera en 1616 y la segunda en 1633</a:t>
            </a:r>
          </a:p>
          <a:p>
            <a:pPr>
              <a:lnSpc>
                <a:spcPct val="110000"/>
              </a:lnSpc>
            </a:pPr>
            <a:r>
              <a:rPr lang="es-AR" sz="1400" dirty="0"/>
              <a:t>Rasgos que definirán a la ciencia moderna:</a:t>
            </a:r>
          </a:p>
          <a:p>
            <a:pPr>
              <a:lnSpc>
                <a:spcPct val="110000"/>
              </a:lnSpc>
              <a:buNone/>
            </a:pPr>
            <a:r>
              <a:rPr lang="es-AR" sz="1400" dirty="0"/>
              <a:t>1.- La creencia que la matemática es la llave para captar la naturaleza de la realidad. </a:t>
            </a:r>
          </a:p>
          <a:p>
            <a:pPr>
              <a:lnSpc>
                <a:spcPct val="110000"/>
              </a:lnSpc>
              <a:buNone/>
            </a:pPr>
            <a:r>
              <a:rPr lang="es-AR" sz="1400" dirty="0"/>
              <a:t>2.-Importancia de la observación. Cuidadosa colección de datos empíricos (instrumentos científicos y experimentación).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15" name="Rectangle 8">
            <a:extLst>
              <a:ext uri="{FF2B5EF4-FFF2-40B4-BE49-F238E27FC236}">
                <a16:creationId xmlns:a16="http://schemas.microsoft.com/office/drawing/2014/main" id="{6D58954F-C5AC-4BE0-811D-8DFE18E350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0">
            <a:extLst>
              <a:ext uri="{FF2B5EF4-FFF2-40B4-BE49-F238E27FC236}">
                <a16:creationId xmlns:a16="http://schemas.microsoft.com/office/drawing/2014/main" id="{C359E835-CE77-4DCC-8EC3-1924094D3B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57045" y="-2"/>
            <a:ext cx="60985" cy="6858002"/>
          </a:xfrm>
          <a:prstGeom prst="rect">
            <a:avLst/>
          </a:prstGeom>
          <a:gradFill flip="none" rotWithShape="1">
            <a:gsLst>
              <a:gs pos="84000">
                <a:srgbClr val="B5B5B5"/>
              </a:gs>
              <a:gs pos="60159">
                <a:srgbClr val="D5D5D5"/>
              </a:gs>
              <a:gs pos="50447">
                <a:srgbClr val="E6E6E6"/>
              </a:gs>
              <a:gs pos="44260">
                <a:srgbClr val="D5D5D5"/>
              </a:gs>
              <a:gs pos="15928">
                <a:srgbClr val="B5B5B5"/>
              </a:gs>
              <a:gs pos="7000">
                <a:srgbClr val="8A8A8A"/>
              </a:gs>
              <a:gs pos="0">
                <a:srgbClr val="BBBBBB"/>
              </a:gs>
              <a:gs pos="93000">
                <a:srgbClr val="8A8A8A"/>
              </a:gs>
              <a:gs pos="100000">
                <a:srgbClr val="BBBB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4">
            <a:extLst>
              <a:ext uri="{FF2B5EF4-FFF2-40B4-BE49-F238E27FC236}">
                <a16:creationId xmlns:a16="http://schemas.microsoft.com/office/drawing/2014/main" id="{39109E70-D605-5D21-8901-9A157FC677D6}"/>
              </a:ext>
            </a:extLst>
          </p:cNvPr>
          <p:cNvPicPr>
            <a:picLocks noChangeAspect="1"/>
          </p:cNvPicPr>
          <p:nvPr/>
        </p:nvPicPr>
        <p:blipFill rotWithShape="1">
          <a:blip r:embed="rId2"/>
          <a:srcRect l="20177" r="50370" b="-1"/>
          <a:stretch/>
        </p:blipFill>
        <p:spPr>
          <a:xfrm>
            <a:off x="6118030" y="10"/>
            <a:ext cx="3025970" cy="6857990"/>
          </a:xfrm>
          <a:prstGeom prst="rect">
            <a:avLst/>
          </a:prstGeom>
        </p:spPr>
      </p:pic>
      <p:pic>
        <p:nvPicPr>
          <p:cNvPr id="18" name="Picture 12">
            <a:extLst>
              <a:ext uri="{FF2B5EF4-FFF2-40B4-BE49-F238E27FC236}">
                <a16:creationId xmlns:a16="http://schemas.microsoft.com/office/drawing/2014/main" id="{B03B59B5-123A-4DC5-87BD-6D3E22FA650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Título"/>
          <p:cNvSpPr>
            <a:spLocks noGrp="1"/>
          </p:cNvSpPr>
          <p:nvPr>
            <p:ph type="title"/>
          </p:nvPr>
        </p:nvSpPr>
        <p:spPr>
          <a:xfrm>
            <a:off x="685332" y="618517"/>
            <a:ext cx="5004664" cy="1596177"/>
          </a:xfrm>
        </p:spPr>
        <p:txBody>
          <a:bodyPr>
            <a:normAutofit/>
          </a:bodyPr>
          <a:lstStyle/>
          <a:p>
            <a:r>
              <a:rPr lang="es-AR" sz="2800" dirty="0"/>
              <a:t>Definición de Ciencia a partir de la modernidad </a:t>
            </a:r>
          </a:p>
        </p:txBody>
      </p:sp>
      <p:sp>
        <p:nvSpPr>
          <p:cNvPr id="3" name="2 Marcador de contenido"/>
          <p:cNvSpPr>
            <a:spLocks noGrp="1"/>
          </p:cNvSpPr>
          <p:nvPr>
            <p:ph idx="1"/>
          </p:nvPr>
        </p:nvSpPr>
        <p:spPr>
          <a:xfrm>
            <a:off x="685330" y="2367092"/>
            <a:ext cx="5004665" cy="3424107"/>
          </a:xfrm>
        </p:spPr>
        <p:txBody>
          <a:bodyPr>
            <a:normAutofit/>
          </a:bodyPr>
          <a:lstStyle/>
          <a:p>
            <a:pPr>
              <a:buNone/>
            </a:pPr>
            <a:r>
              <a:rPr lang="es-AR" dirty="0"/>
              <a:t>	</a:t>
            </a:r>
          </a:p>
          <a:p>
            <a:r>
              <a:rPr lang="es-AR" dirty="0"/>
              <a:t>Un cuerpo acordado de patrones, procedimientos y prácticas en términos de los cuales las teorías se contrastan, la evidencia se evalúa y los experimentos se llevan a cabo.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24" name="Rectangle 18">
            <a:extLst>
              <a:ext uri="{FF2B5EF4-FFF2-40B4-BE49-F238E27FC236}">
                <a16:creationId xmlns:a16="http://schemas.microsoft.com/office/drawing/2014/main" id="{D20EF05B-48CD-41DE-82FE-C25A5A3008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ounded Rectangle 12">
            <a:extLst>
              <a:ext uri="{FF2B5EF4-FFF2-40B4-BE49-F238E27FC236}">
                <a16:creationId xmlns:a16="http://schemas.microsoft.com/office/drawing/2014/main" id="{C9DFF8EB-B522-4773-B8CF-C10622C1F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61493" y="887150"/>
            <a:ext cx="3078211" cy="4940394"/>
          </a:xfrm>
          <a:prstGeom prst="roundRect">
            <a:avLst>
              <a:gd name="adj" fmla="val 4448"/>
            </a:avLst>
          </a:prstGeom>
          <a:solidFill>
            <a:srgbClr val="FFFFFF"/>
          </a:solid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vert="horz" lIns="91440" tIns="45720" rIns="91440" bIns="45720" rtlCol="0" anchor="t">
            <a:normAutofit/>
          </a:bodyPr>
          <a:lstStyle/>
          <a:p>
            <a:pPr algn="ctr">
              <a:lnSpc>
                <a:spcPct val="120000"/>
              </a:lnSpc>
              <a:spcBef>
                <a:spcPts val="1000"/>
              </a:spcBef>
              <a:buClr>
                <a:schemeClr val="tx1"/>
              </a:buClr>
              <a:buFont typeface="Arial" panose="020B0604020202020204" pitchFamily="34" charset="0"/>
              <a:buNone/>
            </a:pPr>
            <a:endParaRPr lang="en-US" sz="3200" cap="all">
              <a:solidFill>
                <a:schemeClr val="bg1">
                  <a:lumMod val="50000"/>
                </a:schemeClr>
              </a:solidFill>
            </a:endParaRPr>
          </a:p>
        </p:txBody>
      </p:sp>
      <p:pic>
        <p:nvPicPr>
          <p:cNvPr id="5" name="Imagen 4" descr="Imagen en blanco y negro de una persona&#10;&#10;Descripción generada automáticamente con confianza media">
            <a:extLst>
              <a:ext uri="{FF2B5EF4-FFF2-40B4-BE49-F238E27FC236}">
                <a16:creationId xmlns:a16="http://schemas.microsoft.com/office/drawing/2014/main" id="{06017424-8A34-7F7A-9FE3-DB253FE36E3D}"/>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3187" r="17466" b="2"/>
          <a:stretch/>
        </p:blipFill>
        <p:spPr>
          <a:xfrm>
            <a:off x="5817336" y="1349992"/>
            <a:ext cx="2366524" cy="4014710"/>
          </a:xfrm>
          <a:prstGeom prst="rect">
            <a:avLst/>
          </a:prstGeom>
        </p:spPr>
      </p:pic>
      <p:pic>
        <p:nvPicPr>
          <p:cNvPr id="23" name="Picture 22">
            <a:extLst>
              <a:ext uri="{FF2B5EF4-FFF2-40B4-BE49-F238E27FC236}">
                <a16:creationId xmlns:a16="http://schemas.microsoft.com/office/drawing/2014/main" id="{6EA99E25-F57B-4182-929C-D5A100153A7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Título"/>
          <p:cNvSpPr>
            <a:spLocks noGrp="1"/>
          </p:cNvSpPr>
          <p:nvPr>
            <p:ph type="title"/>
          </p:nvPr>
        </p:nvSpPr>
        <p:spPr>
          <a:xfrm>
            <a:off x="685332" y="618517"/>
            <a:ext cx="4432704" cy="1596177"/>
          </a:xfrm>
        </p:spPr>
        <p:txBody>
          <a:bodyPr>
            <a:normAutofit/>
          </a:bodyPr>
          <a:lstStyle/>
          <a:p>
            <a:r>
              <a:rPr lang="es-AR" sz="2800" dirty="0"/>
              <a:t>Física - Newton</a:t>
            </a:r>
          </a:p>
        </p:txBody>
      </p:sp>
      <p:sp>
        <p:nvSpPr>
          <p:cNvPr id="3" name="2 Marcador de contenido"/>
          <p:cNvSpPr>
            <a:spLocks noGrp="1"/>
          </p:cNvSpPr>
          <p:nvPr>
            <p:ph idx="1"/>
          </p:nvPr>
        </p:nvSpPr>
        <p:spPr>
          <a:xfrm>
            <a:off x="685331" y="2367092"/>
            <a:ext cx="4432705" cy="3424107"/>
          </a:xfrm>
        </p:spPr>
        <p:txBody>
          <a:bodyPr>
            <a:normAutofit/>
          </a:bodyPr>
          <a:lstStyle/>
          <a:p>
            <a:pPr>
              <a:lnSpc>
                <a:spcPct val="110000"/>
              </a:lnSpc>
            </a:pPr>
            <a:r>
              <a:rPr lang="es-AR" sz="1300"/>
              <a:t>La física se normaliza con Newton con la publicación de “Principios matemáticos de la filosofía natural” de 1687</a:t>
            </a:r>
          </a:p>
          <a:p>
            <a:pPr>
              <a:lnSpc>
                <a:spcPct val="110000"/>
              </a:lnSpc>
            </a:pPr>
            <a:r>
              <a:rPr lang="es-AR" sz="1300"/>
              <a:t>La teoría de la gravitación universal permite dar una explicación global y sistemática de movimiento de los cuerpos.</a:t>
            </a:r>
          </a:p>
          <a:p>
            <a:pPr>
              <a:lnSpc>
                <a:spcPct val="110000"/>
              </a:lnSpc>
            </a:pPr>
            <a:r>
              <a:rPr lang="es-AR" sz="1300"/>
              <a:t>Todavía no estaban separadas ciencia y  filosofía, como se ve en el título del libro de Newton. </a:t>
            </a:r>
          </a:p>
          <a:p>
            <a:pPr>
              <a:lnSpc>
                <a:spcPct val="110000"/>
              </a:lnSpc>
            </a:pPr>
            <a:r>
              <a:rPr lang="es-AR" sz="1300"/>
              <a:t>El proceso de secularización no había culminado, la mayoría de los pensadores eran profundamente religiosos (Grandes sistemas metafísicos del siglo XVII Descartes, Leibniz, </a:t>
            </a:r>
            <a:r>
              <a:rPr lang="es-AR" sz="1300" err="1"/>
              <a:t>Spinoza</a:t>
            </a:r>
            <a:r>
              <a:rPr lang="es-AR" sz="1300"/>
              <a:t>)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p:nvSpPr>
          <p:cNvPr id="15" name="Rectangle 7">
            <a:extLst>
              <a:ext uri="{FF2B5EF4-FFF2-40B4-BE49-F238E27FC236}">
                <a16:creationId xmlns:a16="http://schemas.microsoft.com/office/drawing/2014/main" id="{3A9C15D4-2EE7-4D05-B87C-91D1F3B960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4951" y="0"/>
            <a:ext cx="609904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6" name="Rectangle 9">
            <a:extLst>
              <a:ext uri="{FF2B5EF4-FFF2-40B4-BE49-F238E27FC236}">
                <a16:creationId xmlns:a16="http://schemas.microsoft.com/office/drawing/2014/main" id="{4ED7B0FB-9654-4441-9545-02D458B686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4951" cy="6858000"/>
          </a:xfrm>
          <a:prstGeom prst="rect">
            <a:avLst/>
          </a:prstGeom>
          <a:ln>
            <a:noFill/>
          </a:ln>
          <a:effectLst>
            <a:outerShdw blurRad="50800" dist="127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1">
            <a:extLst>
              <a:ext uri="{FF2B5EF4-FFF2-40B4-BE49-F238E27FC236}">
                <a16:creationId xmlns:a16="http://schemas.microsoft.com/office/drawing/2014/main" id="{7BB94C57-FDF3-45A3-9D1F-904523D795D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66700" b="77917"/>
          <a:stretch/>
        </p:blipFill>
        <p:spPr>
          <a:xfrm>
            <a:off x="0" y="0"/>
            <a:ext cx="3044951" cy="1514475"/>
          </a:xfrm>
          <a:prstGeom prst="rect">
            <a:avLst/>
          </a:prstGeom>
        </p:spPr>
      </p:pic>
      <p:sp>
        <p:nvSpPr>
          <p:cNvPr id="2" name="1 Título"/>
          <p:cNvSpPr>
            <a:spLocks noGrp="1"/>
          </p:cNvSpPr>
          <p:nvPr>
            <p:ph type="title"/>
          </p:nvPr>
        </p:nvSpPr>
        <p:spPr>
          <a:xfrm>
            <a:off x="480805" y="1419900"/>
            <a:ext cx="2133002" cy="4018201"/>
          </a:xfrm>
        </p:spPr>
        <p:txBody>
          <a:bodyPr>
            <a:normAutofit/>
          </a:bodyPr>
          <a:lstStyle/>
          <a:p>
            <a:pPr algn="l"/>
            <a:r>
              <a:rPr lang="es-AR" sz="2400" dirty="0"/>
              <a:t>La importancia histórica de Descartes</a:t>
            </a:r>
          </a:p>
        </p:txBody>
      </p:sp>
      <p:sp>
        <p:nvSpPr>
          <p:cNvPr id="3" name="2 Marcador de contenido"/>
          <p:cNvSpPr>
            <a:spLocks noGrp="1"/>
          </p:cNvSpPr>
          <p:nvPr>
            <p:ph idx="1"/>
          </p:nvPr>
        </p:nvSpPr>
        <p:spPr>
          <a:xfrm>
            <a:off x="3525756" y="1193576"/>
            <a:ext cx="4932443" cy="4470850"/>
          </a:xfrm>
        </p:spPr>
        <p:txBody>
          <a:bodyPr anchor="ctr">
            <a:normAutofit/>
          </a:bodyPr>
          <a:lstStyle/>
          <a:p>
            <a:pPr>
              <a:lnSpc>
                <a:spcPct val="110000"/>
              </a:lnSpc>
            </a:pPr>
            <a:r>
              <a:rPr lang="es-AR" sz="1600"/>
              <a:t>Descartes es un firme defensor de la ciencia moderna que se consolida en el siglo XVII, todavía llamada filosofía natural se considera la parte de la filosofía que se ocupa de estudiar los fenómenos de la naturaleza.</a:t>
            </a:r>
          </a:p>
          <a:p>
            <a:pPr>
              <a:lnSpc>
                <a:spcPct val="110000"/>
              </a:lnSpc>
            </a:pPr>
            <a:r>
              <a:rPr lang="es-AR" sz="1600"/>
              <a:t>Si bien Descartes también tiene estudios de carácter netamente científicos, su física tiene problemas. Recién con Newton la física se normaliza, Descartes es anterior a Newton.</a:t>
            </a:r>
          </a:p>
          <a:p>
            <a:pPr>
              <a:lnSpc>
                <a:spcPct val="110000"/>
              </a:lnSpc>
            </a:pPr>
            <a:r>
              <a:rPr lang="es-AR" sz="1600"/>
              <a:t>Descartes es fundamental en la historia intelectual por su defensa del método científico y por la metafísica que lo sustenta.</a:t>
            </a:r>
          </a:p>
        </p:txBody>
      </p:sp>
      <p:pic>
        <p:nvPicPr>
          <p:cNvPr id="14" name="Picture 13">
            <a:extLst>
              <a:ext uri="{FF2B5EF4-FFF2-40B4-BE49-F238E27FC236}">
                <a16:creationId xmlns:a16="http://schemas.microsoft.com/office/drawing/2014/main" id="{6AEBDF1A-221A-4497-BBA9-57A70D16151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78750" t="72830" b="14149"/>
          <a:stretch/>
        </p:blipFill>
        <p:spPr>
          <a:xfrm>
            <a:off x="1032794" y="5962903"/>
            <a:ext cx="1943100" cy="89292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pic>
        <p:nvPicPr>
          <p:cNvPr id="24" name="Picture 2">
            <a:extLst>
              <a:ext uri="{FF2B5EF4-FFF2-40B4-BE49-F238E27FC236}">
                <a16:creationId xmlns:a16="http://schemas.microsoft.com/office/drawing/2014/main" id="{25496B42-CC46-4183-B481-887CD3E8C72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9144002" cy="6858001"/>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E2758CE0-F916-4DCE-88D1-71430BE441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useBgFill="1">
        <p:nvSpPr>
          <p:cNvPr id="28" name="Rectangle 27">
            <a:extLst>
              <a:ext uri="{FF2B5EF4-FFF2-40B4-BE49-F238E27FC236}">
                <a16:creationId xmlns:a16="http://schemas.microsoft.com/office/drawing/2014/main" id="{48EC41B9-2D25-48A6-BC40-DA8F79F3EB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3 Marcador de contenido" descr="Descartes.jpg"/>
          <p:cNvPicPr>
            <a:picLocks noGrp="1" noChangeAspect="1"/>
          </p:cNvPicPr>
          <p:nvPr>
            <p:ph idx="1"/>
          </p:nvPr>
        </p:nvPicPr>
        <p:blipFill rotWithShape="1">
          <a:blip r:embed="rId4" cstate="print"/>
          <a:srcRect t="7305" b="30172"/>
          <a:stretch/>
        </p:blipFill>
        <p:spPr>
          <a:xfrm>
            <a:off x="1002627" y="957486"/>
            <a:ext cx="7173505" cy="3285330"/>
          </a:xfrm>
          <a:prstGeom prst="roundRect">
            <a:avLst>
              <a:gd name="adj" fmla="val 5301"/>
            </a:avLst>
          </a:prstGeom>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pic>
        <p:nvPicPr>
          <p:cNvPr id="30" name="Picture 29">
            <a:extLst>
              <a:ext uri="{FF2B5EF4-FFF2-40B4-BE49-F238E27FC236}">
                <a16:creationId xmlns:a16="http://schemas.microsoft.com/office/drawing/2014/main" id="{F8F21547-A433-450A-B2A3-930DCFABD9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r="71324"/>
          <a:stretch/>
        </p:blipFill>
        <p:spPr>
          <a:xfrm>
            <a:off x="0" y="0"/>
            <a:ext cx="2622176" cy="6858000"/>
          </a:xfrm>
          <a:prstGeom prst="rect">
            <a:avLst/>
          </a:prstGeom>
        </p:spPr>
      </p:pic>
      <p:sp>
        <p:nvSpPr>
          <p:cNvPr id="2" name="1 Título"/>
          <p:cNvSpPr>
            <a:spLocks noGrp="1"/>
          </p:cNvSpPr>
          <p:nvPr>
            <p:ph type="title"/>
          </p:nvPr>
        </p:nvSpPr>
        <p:spPr>
          <a:xfrm>
            <a:off x="476408" y="4562855"/>
            <a:ext cx="8187274" cy="1137554"/>
          </a:xfrm>
        </p:spPr>
        <p:txBody>
          <a:bodyPr vert="horz" lIns="91440" tIns="45720" rIns="91440" bIns="45720" rtlCol="0" anchor="b">
            <a:normAutofit/>
          </a:bodyPr>
          <a:lstStyle/>
          <a:p>
            <a:r>
              <a:rPr lang="en-US" sz="3700"/>
              <a:t>La filosofía de Descartes</a:t>
            </a:r>
            <a:br>
              <a:rPr lang="en-US" sz="3700"/>
            </a:br>
            <a:r>
              <a:rPr lang="en-US" sz="3700"/>
              <a:t>EL MÉTODO</a:t>
            </a:r>
          </a:p>
        </p:txBody>
      </p:sp>
      <p:pic>
        <p:nvPicPr>
          <p:cNvPr id="32" name="Picture 31">
            <a:extLst>
              <a:ext uri="{FF2B5EF4-FFF2-40B4-BE49-F238E27FC236}">
                <a16:creationId xmlns:a16="http://schemas.microsoft.com/office/drawing/2014/main" id="{A73B520B-D7E7-436A-B263-0682940B4FB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61810" r="21258"/>
          <a:stretch/>
        </p:blipFill>
        <p:spPr>
          <a:xfrm>
            <a:off x="0" y="4238951"/>
            <a:ext cx="7200177" cy="2619049"/>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22081EA-7107-46FA-A893-B15086A74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DD8889DF-D030-4BCD-9797-4BBD1986C26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Título"/>
          <p:cNvSpPr>
            <a:spLocks noGrp="1"/>
          </p:cNvSpPr>
          <p:nvPr>
            <p:ph type="title"/>
          </p:nvPr>
        </p:nvSpPr>
        <p:spPr>
          <a:xfrm>
            <a:off x="5893058" y="643468"/>
            <a:ext cx="2565611" cy="5130046"/>
          </a:xfrm>
        </p:spPr>
        <p:txBody>
          <a:bodyPr anchor="b">
            <a:normAutofit/>
          </a:bodyPr>
          <a:lstStyle/>
          <a:p>
            <a:pPr algn="l"/>
            <a:r>
              <a:rPr lang="es-AR" sz="2400" dirty="0">
                <a:solidFill>
                  <a:schemeClr val="tx1">
                    <a:lumMod val="75000"/>
                    <a:lumOff val="25000"/>
                  </a:schemeClr>
                </a:solidFill>
              </a:rPr>
              <a:t>Biografía</a:t>
            </a:r>
          </a:p>
        </p:txBody>
      </p:sp>
      <p:sp>
        <p:nvSpPr>
          <p:cNvPr id="3" name="2 Marcador de contenido"/>
          <p:cNvSpPr>
            <a:spLocks noGrp="1"/>
          </p:cNvSpPr>
          <p:nvPr>
            <p:ph idx="1"/>
          </p:nvPr>
        </p:nvSpPr>
        <p:spPr>
          <a:xfrm>
            <a:off x="685331" y="643467"/>
            <a:ext cx="4965661" cy="5130046"/>
          </a:xfrm>
        </p:spPr>
        <p:txBody>
          <a:bodyPr anchor="ctr">
            <a:normAutofit/>
          </a:bodyPr>
          <a:lstStyle/>
          <a:p>
            <a:r>
              <a:rPr lang="es-AR" dirty="0"/>
              <a:t>Nace en La Haye  Francia en 1596</a:t>
            </a:r>
          </a:p>
          <a:p>
            <a:r>
              <a:rPr lang="es-AR" dirty="0"/>
              <a:t>Se educa en La </a:t>
            </a:r>
            <a:r>
              <a:rPr lang="es-AR" dirty="0" err="1"/>
              <a:t>Flèche</a:t>
            </a:r>
            <a:r>
              <a:rPr lang="es-AR" dirty="0"/>
              <a:t> 1606 -1612</a:t>
            </a:r>
          </a:p>
          <a:p>
            <a:r>
              <a:rPr lang="es-AR" dirty="0"/>
              <a:t>Fue soldado en la guerra de los 30 años, del lado católico para Maximiliano de Baviera</a:t>
            </a:r>
          </a:p>
          <a:p>
            <a:r>
              <a:rPr lang="es-AR" dirty="0"/>
              <a:t>En 1619 tiene los tres sueños: misión divina de descubrir un nuevo sistema filosófico (peregrinación a la virgen de Loreto)</a:t>
            </a:r>
          </a:p>
          <a:p>
            <a:r>
              <a:rPr lang="es-AR" dirty="0"/>
              <a:t>Vive en París de 1625-1627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22081EA-7107-46FA-A893-B15086A74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DD8889DF-D030-4BCD-9797-4BBD1986C26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Título"/>
          <p:cNvSpPr>
            <a:spLocks noGrp="1"/>
          </p:cNvSpPr>
          <p:nvPr>
            <p:ph type="title"/>
          </p:nvPr>
        </p:nvSpPr>
        <p:spPr>
          <a:xfrm>
            <a:off x="5893058" y="643468"/>
            <a:ext cx="2565611" cy="5130046"/>
          </a:xfrm>
        </p:spPr>
        <p:txBody>
          <a:bodyPr anchor="b">
            <a:normAutofit/>
          </a:bodyPr>
          <a:lstStyle/>
          <a:p>
            <a:pPr algn="l"/>
            <a:r>
              <a:rPr lang="es-AR" sz="2400" dirty="0">
                <a:solidFill>
                  <a:schemeClr val="tx1">
                    <a:lumMod val="75000"/>
                    <a:lumOff val="25000"/>
                  </a:schemeClr>
                </a:solidFill>
              </a:rPr>
              <a:t>Biografía y bibliografía</a:t>
            </a:r>
          </a:p>
        </p:txBody>
      </p:sp>
      <p:sp>
        <p:nvSpPr>
          <p:cNvPr id="3" name="2 Marcador de contenido"/>
          <p:cNvSpPr>
            <a:spLocks noGrp="1"/>
          </p:cNvSpPr>
          <p:nvPr>
            <p:ph idx="1"/>
          </p:nvPr>
        </p:nvSpPr>
        <p:spPr>
          <a:xfrm>
            <a:off x="685331" y="643467"/>
            <a:ext cx="4965661" cy="5130046"/>
          </a:xfrm>
        </p:spPr>
        <p:txBody>
          <a:bodyPr anchor="ctr">
            <a:normAutofit/>
          </a:bodyPr>
          <a:lstStyle/>
          <a:p>
            <a:r>
              <a:rPr lang="es-AR" dirty="0"/>
              <a:t>En 1629 se radica en Holanda</a:t>
            </a:r>
          </a:p>
          <a:p>
            <a:r>
              <a:rPr lang="es-AR" dirty="0"/>
              <a:t>En 1633 segunda condena de la Inquisición a Galileo- Descartes detiene sus investigaciones </a:t>
            </a:r>
          </a:p>
          <a:p>
            <a:r>
              <a:rPr lang="es-AR" dirty="0"/>
              <a:t>En 1637 publica de manera anónima </a:t>
            </a:r>
            <a:r>
              <a:rPr lang="es-AR" i="1" dirty="0"/>
              <a:t>La óptica</a:t>
            </a:r>
            <a:r>
              <a:rPr lang="es-AR" dirty="0"/>
              <a:t>, </a:t>
            </a:r>
            <a:r>
              <a:rPr lang="es-AR" i="1" dirty="0"/>
              <a:t>la meteorología </a:t>
            </a:r>
            <a:r>
              <a:rPr lang="es-AR" dirty="0"/>
              <a:t>y </a:t>
            </a:r>
            <a:r>
              <a:rPr lang="es-AR" i="1" dirty="0"/>
              <a:t>la geometría </a:t>
            </a:r>
            <a:r>
              <a:rPr lang="es-AR" dirty="0"/>
              <a:t>precedidos del </a:t>
            </a:r>
            <a:r>
              <a:rPr lang="es-AR" i="1" dirty="0"/>
              <a:t>Discurso del método para conducir rectamente a la razón en la búsqueda de la verdad en las ciencias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22081EA-7107-46FA-A893-B15086A74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DD8889DF-D030-4BCD-9797-4BBD1986C26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Título"/>
          <p:cNvSpPr>
            <a:spLocks noGrp="1"/>
          </p:cNvSpPr>
          <p:nvPr>
            <p:ph type="title"/>
          </p:nvPr>
        </p:nvSpPr>
        <p:spPr>
          <a:xfrm>
            <a:off x="5893058" y="643468"/>
            <a:ext cx="2565611" cy="5130046"/>
          </a:xfrm>
        </p:spPr>
        <p:txBody>
          <a:bodyPr anchor="b">
            <a:normAutofit/>
          </a:bodyPr>
          <a:lstStyle/>
          <a:p>
            <a:pPr algn="l"/>
            <a:r>
              <a:rPr lang="es-AR" sz="2400" dirty="0">
                <a:solidFill>
                  <a:schemeClr val="tx1">
                    <a:lumMod val="75000"/>
                    <a:lumOff val="25000"/>
                  </a:schemeClr>
                </a:solidFill>
              </a:rPr>
              <a:t>Biografía y bibliografía</a:t>
            </a:r>
          </a:p>
        </p:txBody>
      </p:sp>
      <p:sp>
        <p:nvSpPr>
          <p:cNvPr id="3" name="2 Marcador de contenido"/>
          <p:cNvSpPr>
            <a:spLocks noGrp="1"/>
          </p:cNvSpPr>
          <p:nvPr>
            <p:ph idx="1"/>
          </p:nvPr>
        </p:nvSpPr>
        <p:spPr>
          <a:xfrm>
            <a:off x="685331" y="643467"/>
            <a:ext cx="4965661" cy="5130046"/>
          </a:xfrm>
        </p:spPr>
        <p:txBody>
          <a:bodyPr anchor="ctr">
            <a:normAutofit/>
          </a:bodyPr>
          <a:lstStyle/>
          <a:p>
            <a:r>
              <a:rPr lang="es-AR" dirty="0"/>
              <a:t>De 1641 son </a:t>
            </a:r>
            <a:r>
              <a:rPr lang="es-AR" i="1" dirty="0"/>
              <a:t>Las meditaciones metafísicas</a:t>
            </a:r>
            <a:r>
              <a:rPr lang="es-AR" dirty="0"/>
              <a:t>.</a:t>
            </a:r>
          </a:p>
          <a:p>
            <a:r>
              <a:rPr lang="es-AR" dirty="0"/>
              <a:t>En 1643 comienza el intercambio epistolar con Elizabeth de Bohemia</a:t>
            </a:r>
          </a:p>
          <a:p>
            <a:r>
              <a:rPr lang="es-AR" dirty="0"/>
              <a:t>En 1644 aparecen </a:t>
            </a:r>
            <a:r>
              <a:rPr lang="es-AR" i="1" dirty="0"/>
              <a:t>Los principios de filosofía</a:t>
            </a:r>
          </a:p>
          <a:p>
            <a:r>
              <a:rPr lang="es-AR" dirty="0"/>
              <a:t>En 1649 publica </a:t>
            </a:r>
            <a:r>
              <a:rPr lang="es-AR" i="1" dirty="0"/>
              <a:t>el Tratado de las pasiones del alma</a:t>
            </a:r>
          </a:p>
          <a:p>
            <a:r>
              <a:rPr lang="es-AR" dirty="0"/>
              <a:t>En 1649 lo invita la reina Cristina de Suecia a Estocolmo. Muere de neumonía en 1650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84000"/>
                <a:shade val="100000"/>
                <a:hueMod val="130000"/>
                <a:satMod val="150000"/>
                <a:lumMod val="112000"/>
              </a:schemeClr>
            </a:gs>
            <a:gs pos="100000">
              <a:schemeClr val="bg1">
                <a:shade val="92000"/>
                <a:satMod val="140000"/>
                <a:lumMod val="110000"/>
              </a:schemeClr>
            </a:gs>
          </a:gsLst>
          <a:lin ang="540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A9C15D4-2EE7-4D05-B87C-91D1F3B960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4951" y="0"/>
            <a:ext cx="60990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ED7B0FB-9654-4441-9545-02D458B686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4951" cy="6858000"/>
          </a:xfrm>
          <a:prstGeom prst="rect">
            <a:avLst/>
          </a:prstGeom>
          <a:solidFill>
            <a:schemeClr val="accent1">
              <a:lumMod val="75000"/>
            </a:schemeClr>
          </a:solidFill>
          <a:ln>
            <a:noFill/>
          </a:ln>
          <a:effectLst>
            <a:outerShdw blurRad="50800" dist="12700" algn="l" rotWithShape="0">
              <a:prstClr val="black">
                <a:alpha val="30000"/>
              </a:prstClr>
            </a:outerShdw>
          </a:effectLst>
        </p:spPr>
        <p:style>
          <a:lnRef idx="2">
            <a:schemeClr val="accent1">
              <a:shade val="50000"/>
            </a:schemeClr>
          </a:lnRef>
          <a:fillRef idx="1002">
            <a:schemeClr val="lt1"/>
          </a:fillRef>
          <a:effectRef idx="0">
            <a:schemeClr val="accent1"/>
          </a:effectRef>
          <a:fontRef idx="minor">
            <a:schemeClr val="lt1"/>
          </a:fontRef>
        </p:style>
        <p:txBody>
          <a:bodyPr rtlCol="0" anchor="ctr"/>
          <a:lstStyle/>
          <a:p>
            <a:pPr algn="ctr"/>
            <a:endParaRPr lang="en-US"/>
          </a:p>
        </p:txBody>
      </p:sp>
      <p:sp>
        <p:nvSpPr>
          <p:cNvPr id="2" name="1 Título"/>
          <p:cNvSpPr>
            <a:spLocks noGrp="1"/>
          </p:cNvSpPr>
          <p:nvPr>
            <p:ph type="title"/>
          </p:nvPr>
        </p:nvSpPr>
        <p:spPr>
          <a:xfrm>
            <a:off x="480805" y="1588878"/>
            <a:ext cx="2133002" cy="3680244"/>
          </a:xfrm>
        </p:spPr>
        <p:txBody>
          <a:bodyPr>
            <a:normAutofit/>
          </a:bodyPr>
          <a:lstStyle/>
          <a:p>
            <a:pPr algn="l"/>
            <a:r>
              <a:rPr lang="es-AR" sz="2400" dirty="0">
                <a:solidFill>
                  <a:srgbClr val="FFFFFF"/>
                </a:solidFill>
              </a:rPr>
              <a:t>Reglas para la dirección del espíritu</a:t>
            </a:r>
          </a:p>
        </p:txBody>
      </p:sp>
      <p:pic>
        <p:nvPicPr>
          <p:cNvPr id="12" name="Picture 11">
            <a:extLst>
              <a:ext uri="{FF2B5EF4-FFF2-40B4-BE49-F238E27FC236}">
                <a16:creationId xmlns:a16="http://schemas.microsoft.com/office/drawing/2014/main" id="{7BB94C57-FDF3-45A3-9D1F-904523D795D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66700" b="77917"/>
          <a:stretch/>
        </p:blipFill>
        <p:spPr>
          <a:xfrm>
            <a:off x="0" y="0"/>
            <a:ext cx="3044951" cy="1514475"/>
          </a:xfrm>
          <a:prstGeom prst="rect">
            <a:avLst/>
          </a:prstGeom>
        </p:spPr>
      </p:pic>
      <p:sp>
        <p:nvSpPr>
          <p:cNvPr id="3" name="2 Marcador de contenido"/>
          <p:cNvSpPr>
            <a:spLocks noGrp="1"/>
          </p:cNvSpPr>
          <p:nvPr>
            <p:ph idx="1"/>
          </p:nvPr>
        </p:nvSpPr>
        <p:spPr>
          <a:xfrm>
            <a:off x="3476095" y="1049695"/>
            <a:ext cx="4982105" cy="4758611"/>
          </a:xfrm>
        </p:spPr>
        <p:txBody>
          <a:bodyPr anchor="ctr">
            <a:normAutofit fontScale="92500"/>
          </a:bodyPr>
          <a:lstStyle/>
          <a:p>
            <a:pPr>
              <a:lnSpc>
                <a:spcPct val="110000"/>
              </a:lnSpc>
            </a:pPr>
            <a:r>
              <a:rPr lang="es-AR" dirty="0"/>
              <a:t>Libro que no termina (1620 a 1628) publicado póstumamente en 1684.</a:t>
            </a:r>
          </a:p>
          <a:p>
            <a:pPr>
              <a:lnSpc>
                <a:spcPct val="110000"/>
              </a:lnSpc>
            </a:pPr>
            <a:r>
              <a:rPr lang="es-AR" dirty="0"/>
              <a:t>Vuelve sobre el tema en </a:t>
            </a:r>
            <a:r>
              <a:rPr lang="es-AR" i="1" dirty="0"/>
              <a:t>El discurso del método </a:t>
            </a:r>
            <a:r>
              <a:rPr lang="es-AR" dirty="0"/>
              <a:t>(Cuatro reglas)</a:t>
            </a:r>
          </a:p>
          <a:p>
            <a:pPr>
              <a:lnSpc>
                <a:spcPct val="110000"/>
              </a:lnSpc>
            </a:pPr>
            <a:r>
              <a:rPr lang="es-AR" dirty="0"/>
              <a:t>Nueva concepción del conocimiento. </a:t>
            </a:r>
          </a:p>
          <a:p>
            <a:pPr>
              <a:lnSpc>
                <a:spcPct val="110000"/>
              </a:lnSpc>
            </a:pPr>
            <a:r>
              <a:rPr lang="es-AR" dirty="0"/>
              <a:t>Para la alquimia el conocimiento es difícil y complicado. El creador ha provisto de propiedades ocultas a las cosas que el mago logra descifrar. </a:t>
            </a:r>
          </a:p>
          <a:p>
            <a:pPr>
              <a:lnSpc>
                <a:spcPct val="110000"/>
              </a:lnSpc>
            </a:pPr>
            <a:r>
              <a:rPr lang="es-AR" dirty="0"/>
              <a:t>Para Descartes el conocimiento no está oculto es accesible para todos si usamos bien la razón.</a:t>
            </a:r>
          </a:p>
          <a:p>
            <a:pPr>
              <a:lnSpc>
                <a:spcPct val="110000"/>
              </a:lnSpc>
            </a:pPr>
            <a:endParaRPr lang="es-AR" dirty="0"/>
          </a:p>
        </p:txBody>
      </p:sp>
      <p:pic>
        <p:nvPicPr>
          <p:cNvPr id="14" name="Picture 13">
            <a:extLst>
              <a:ext uri="{FF2B5EF4-FFF2-40B4-BE49-F238E27FC236}">
                <a16:creationId xmlns:a16="http://schemas.microsoft.com/office/drawing/2014/main" id="{6AEBDF1A-221A-4497-BBA9-57A70D16151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78750" t="72830" b="14149"/>
          <a:stretch/>
        </p:blipFill>
        <p:spPr>
          <a:xfrm>
            <a:off x="1032794" y="5962903"/>
            <a:ext cx="1943100" cy="89292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84000"/>
                <a:shade val="100000"/>
                <a:hueMod val="130000"/>
                <a:satMod val="150000"/>
                <a:lumMod val="112000"/>
              </a:schemeClr>
            </a:gs>
            <a:gs pos="100000">
              <a:schemeClr val="bg1">
                <a:shade val="92000"/>
                <a:satMod val="140000"/>
                <a:lumMod val="110000"/>
              </a:schemeClr>
            </a:gs>
          </a:gsLst>
          <a:lin ang="540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A9C15D4-2EE7-4D05-B87C-91D1F3B960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4951" y="0"/>
            <a:ext cx="60990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ED7B0FB-9654-4441-9545-02D458B686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4951" cy="6858000"/>
          </a:xfrm>
          <a:prstGeom prst="rect">
            <a:avLst/>
          </a:prstGeom>
          <a:solidFill>
            <a:schemeClr val="accent1">
              <a:lumMod val="75000"/>
            </a:schemeClr>
          </a:solidFill>
          <a:ln>
            <a:noFill/>
          </a:ln>
          <a:effectLst>
            <a:outerShdw blurRad="50800" dist="12700" algn="l" rotWithShape="0">
              <a:prstClr val="black">
                <a:alpha val="30000"/>
              </a:prstClr>
            </a:outerShdw>
          </a:effectLst>
        </p:spPr>
        <p:style>
          <a:lnRef idx="2">
            <a:schemeClr val="accent1">
              <a:shade val="50000"/>
            </a:schemeClr>
          </a:lnRef>
          <a:fillRef idx="1002">
            <a:schemeClr val="lt1"/>
          </a:fillRef>
          <a:effectRef idx="0">
            <a:schemeClr val="accent1"/>
          </a:effectRef>
          <a:fontRef idx="minor">
            <a:schemeClr val="lt1"/>
          </a:fontRef>
        </p:style>
        <p:txBody>
          <a:bodyPr rtlCol="0" anchor="ctr"/>
          <a:lstStyle/>
          <a:p>
            <a:pPr algn="ctr"/>
            <a:endParaRPr lang="en-US"/>
          </a:p>
        </p:txBody>
      </p:sp>
      <p:sp>
        <p:nvSpPr>
          <p:cNvPr id="2" name="1 Título"/>
          <p:cNvSpPr>
            <a:spLocks noGrp="1"/>
          </p:cNvSpPr>
          <p:nvPr>
            <p:ph type="title"/>
          </p:nvPr>
        </p:nvSpPr>
        <p:spPr>
          <a:xfrm>
            <a:off x="480805" y="1588878"/>
            <a:ext cx="2133002" cy="3680244"/>
          </a:xfrm>
        </p:spPr>
        <p:txBody>
          <a:bodyPr>
            <a:normAutofit/>
          </a:bodyPr>
          <a:lstStyle/>
          <a:p>
            <a:pPr algn="l"/>
            <a:r>
              <a:rPr lang="es-AR" sz="2400" i="1" dirty="0">
                <a:solidFill>
                  <a:srgbClr val="FFFFFF"/>
                </a:solidFill>
              </a:rPr>
              <a:t>Discurso del método </a:t>
            </a:r>
            <a:r>
              <a:rPr lang="es-AR" sz="2400" dirty="0">
                <a:solidFill>
                  <a:srgbClr val="FFFFFF"/>
                </a:solidFill>
              </a:rPr>
              <a:t>(1637)</a:t>
            </a:r>
          </a:p>
        </p:txBody>
      </p:sp>
      <p:pic>
        <p:nvPicPr>
          <p:cNvPr id="12" name="Picture 11">
            <a:extLst>
              <a:ext uri="{FF2B5EF4-FFF2-40B4-BE49-F238E27FC236}">
                <a16:creationId xmlns:a16="http://schemas.microsoft.com/office/drawing/2014/main" id="{7BB94C57-FDF3-45A3-9D1F-904523D795D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66700" b="77917"/>
          <a:stretch/>
        </p:blipFill>
        <p:spPr>
          <a:xfrm>
            <a:off x="0" y="0"/>
            <a:ext cx="3044951" cy="1514475"/>
          </a:xfrm>
          <a:prstGeom prst="rect">
            <a:avLst/>
          </a:prstGeom>
        </p:spPr>
      </p:pic>
      <p:sp>
        <p:nvSpPr>
          <p:cNvPr id="3" name="2 Marcador de contenido"/>
          <p:cNvSpPr>
            <a:spLocks noGrp="1"/>
          </p:cNvSpPr>
          <p:nvPr>
            <p:ph idx="1"/>
          </p:nvPr>
        </p:nvSpPr>
        <p:spPr>
          <a:xfrm>
            <a:off x="3476095" y="1049695"/>
            <a:ext cx="4982105" cy="4758611"/>
          </a:xfrm>
        </p:spPr>
        <p:txBody>
          <a:bodyPr anchor="ctr">
            <a:normAutofit/>
          </a:bodyPr>
          <a:lstStyle/>
          <a:p>
            <a:r>
              <a:rPr lang="es-AR" i="1" dirty="0"/>
              <a:t>El discurso del método </a:t>
            </a:r>
            <a:r>
              <a:rPr lang="es-AR" dirty="0"/>
              <a:t>tiene 6 partes.</a:t>
            </a:r>
          </a:p>
          <a:p>
            <a:r>
              <a:rPr lang="es-AR" dirty="0"/>
              <a:t>El contenido es similar al de Las </a:t>
            </a:r>
            <a:r>
              <a:rPr lang="es-AR" i="1" dirty="0"/>
              <a:t>Meditaciones Metafísica.</a:t>
            </a:r>
          </a:p>
          <a:p>
            <a:r>
              <a:rPr lang="es-AR" dirty="0"/>
              <a:t>No está la hipótesis del genio maligno.</a:t>
            </a:r>
          </a:p>
          <a:p>
            <a:r>
              <a:rPr lang="es-AR" dirty="0"/>
              <a:t>Acá está la famosa frase “pienso luego existo”.</a:t>
            </a:r>
          </a:p>
          <a:p>
            <a:r>
              <a:rPr lang="es-AR" dirty="0"/>
              <a:t>Hay muchas referencias biográficas.</a:t>
            </a:r>
          </a:p>
          <a:p>
            <a:r>
              <a:rPr lang="es-AR" dirty="0"/>
              <a:t>Hay consejos para ser felices.</a:t>
            </a:r>
          </a:p>
          <a:p>
            <a:endParaRPr lang="es-AR" dirty="0"/>
          </a:p>
        </p:txBody>
      </p:sp>
      <p:pic>
        <p:nvPicPr>
          <p:cNvPr id="14" name="Picture 13">
            <a:extLst>
              <a:ext uri="{FF2B5EF4-FFF2-40B4-BE49-F238E27FC236}">
                <a16:creationId xmlns:a16="http://schemas.microsoft.com/office/drawing/2014/main" id="{6AEBDF1A-221A-4497-BBA9-57A70D16151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78750" t="72830" b="14149"/>
          <a:stretch/>
        </p:blipFill>
        <p:spPr>
          <a:xfrm>
            <a:off x="1032794" y="5962903"/>
            <a:ext cx="1943100" cy="89292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22081EA-7107-46FA-A893-B15086A74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DD8889DF-D030-4BCD-9797-4BBD1986C26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Título"/>
          <p:cNvSpPr>
            <a:spLocks noGrp="1"/>
          </p:cNvSpPr>
          <p:nvPr>
            <p:ph type="title"/>
          </p:nvPr>
        </p:nvSpPr>
        <p:spPr>
          <a:xfrm>
            <a:off x="5893058" y="643468"/>
            <a:ext cx="2565611" cy="5130046"/>
          </a:xfrm>
        </p:spPr>
        <p:txBody>
          <a:bodyPr anchor="b">
            <a:normAutofit/>
          </a:bodyPr>
          <a:lstStyle/>
          <a:p>
            <a:pPr algn="l"/>
            <a:r>
              <a:rPr lang="es-AR" sz="2400" i="1" dirty="0">
                <a:solidFill>
                  <a:schemeClr val="tx1">
                    <a:lumMod val="75000"/>
                    <a:lumOff val="25000"/>
                  </a:schemeClr>
                </a:solidFill>
              </a:rPr>
              <a:t>Discurso del método</a:t>
            </a:r>
            <a:r>
              <a:rPr lang="es-AR" sz="2400" dirty="0">
                <a:solidFill>
                  <a:schemeClr val="tx1">
                    <a:lumMod val="75000"/>
                    <a:lumOff val="25000"/>
                  </a:schemeClr>
                </a:solidFill>
              </a:rPr>
              <a:t>. Primera frase</a:t>
            </a:r>
          </a:p>
        </p:txBody>
      </p:sp>
      <p:sp>
        <p:nvSpPr>
          <p:cNvPr id="3" name="2 Marcador de contenido"/>
          <p:cNvSpPr>
            <a:spLocks noGrp="1"/>
          </p:cNvSpPr>
          <p:nvPr>
            <p:ph idx="1"/>
          </p:nvPr>
        </p:nvSpPr>
        <p:spPr>
          <a:xfrm>
            <a:off x="685331" y="643467"/>
            <a:ext cx="4965661" cy="5130046"/>
          </a:xfrm>
        </p:spPr>
        <p:txBody>
          <a:bodyPr anchor="ctr">
            <a:normAutofit/>
          </a:bodyPr>
          <a:lstStyle/>
          <a:p>
            <a:endParaRPr lang="es-AR" dirty="0"/>
          </a:p>
          <a:p>
            <a:pPr>
              <a:buNone/>
            </a:pPr>
            <a:r>
              <a:rPr lang="es-AR" dirty="0"/>
              <a:t>	“El buen sentido es la cosa mejor distribuida del mundo, pues cada cual piensa estar tan bien provisto de él que aún aquellos que son más difíciles de contentar en cualquier otra cosa no suelen desear más que el que tienen”.</a:t>
            </a:r>
            <a:endParaRPr lang="es-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22081EA-7107-46FA-A893-B15086A74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DD8889DF-D030-4BCD-9797-4BBD1986C26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5 Título"/>
          <p:cNvSpPr>
            <a:spLocks noGrp="1"/>
          </p:cNvSpPr>
          <p:nvPr>
            <p:ph type="title"/>
          </p:nvPr>
        </p:nvSpPr>
        <p:spPr>
          <a:xfrm>
            <a:off x="5893058" y="643468"/>
            <a:ext cx="2565611" cy="5130046"/>
          </a:xfrm>
        </p:spPr>
        <p:txBody>
          <a:bodyPr anchor="b">
            <a:normAutofit/>
          </a:bodyPr>
          <a:lstStyle/>
          <a:p>
            <a:pPr algn="l"/>
            <a:r>
              <a:rPr lang="es-AR" sz="2400" i="1" dirty="0">
                <a:solidFill>
                  <a:schemeClr val="tx1">
                    <a:lumMod val="75000"/>
                    <a:lumOff val="25000"/>
                  </a:schemeClr>
                </a:solidFill>
              </a:rPr>
              <a:t>Discurso del método</a:t>
            </a:r>
          </a:p>
        </p:txBody>
      </p:sp>
      <p:sp>
        <p:nvSpPr>
          <p:cNvPr id="7" name="6 Marcador de contenido"/>
          <p:cNvSpPr>
            <a:spLocks noGrp="1"/>
          </p:cNvSpPr>
          <p:nvPr>
            <p:ph idx="1"/>
          </p:nvPr>
        </p:nvSpPr>
        <p:spPr>
          <a:xfrm>
            <a:off x="685331" y="643467"/>
            <a:ext cx="4965661" cy="5130046"/>
          </a:xfrm>
        </p:spPr>
        <p:txBody>
          <a:bodyPr anchor="ctr">
            <a:normAutofit/>
          </a:bodyPr>
          <a:lstStyle/>
          <a:p>
            <a:pPr>
              <a:lnSpc>
                <a:spcPct val="110000"/>
              </a:lnSpc>
              <a:buNone/>
            </a:pPr>
            <a:r>
              <a:rPr lang="es-AR"/>
              <a:t> “Pero tan pronto como hube adquirido algunas nociones generales de la física y comenzado a ponerlas a prueba en varias dificultades particulares, notando entonces cuán lejos pueden llevarnos y cuán diferentes son de los principios que se han usado hasta ahora, creí que conservarlas ocultas era grandísimo pecado, que infringía la ley que nos obliga a procurar el bien general de todos los hombres, en cuanto ello esté en nuestro poder.”</a:t>
            </a:r>
          </a:p>
          <a:p>
            <a:pPr>
              <a:lnSpc>
                <a:spcPct val="110000"/>
              </a:lnSpc>
            </a:pPr>
            <a:endParaRPr lang="es-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22081EA-7107-46FA-A893-B15086A74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DD8889DF-D030-4BCD-9797-4BBD1986C26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Título"/>
          <p:cNvSpPr>
            <a:spLocks noGrp="1"/>
          </p:cNvSpPr>
          <p:nvPr>
            <p:ph type="title"/>
          </p:nvPr>
        </p:nvSpPr>
        <p:spPr>
          <a:xfrm>
            <a:off x="5893058" y="643468"/>
            <a:ext cx="2565611" cy="5130046"/>
          </a:xfrm>
        </p:spPr>
        <p:txBody>
          <a:bodyPr anchor="b">
            <a:normAutofit/>
          </a:bodyPr>
          <a:lstStyle/>
          <a:p>
            <a:pPr algn="l"/>
            <a:r>
              <a:rPr lang="es-AR" sz="2400" i="1" dirty="0">
                <a:solidFill>
                  <a:schemeClr val="tx1">
                    <a:lumMod val="75000"/>
                    <a:lumOff val="25000"/>
                  </a:schemeClr>
                </a:solidFill>
              </a:rPr>
              <a:t>Discurso del método</a:t>
            </a:r>
          </a:p>
        </p:txBody>
      </p:sp>
      <p:sp>
        <p:nvSpPr>
          <p:cNvPr id="3" name="2 Marcador de contenido"/>
          <p:cNvSpPr>
            <a:spLocks noGrp="1"/>
          </p:cNvSpPr>
          <p:nvPr>
            <p:ph idx="1"/>
          </p:nvPr>
        </p:nvSpPr>
        <p:spPr>
          <a:xfrm>
            <a:off x="685331" y="643467"/>
            <a:ext cx="4965661" cy="5130046"/>
          </a:xfrm>
        </p:spPr>
        <p:txBody>
          <a:bodyPr anchor="ctr">
            <a:normAutofit/>
          </a:bodyPr>
          <a:lstStyle/>
          <a:p>
            <a:pPr>
              <a:lnSpc>
                <a:spcPct val="110000"/>
              </a:lnSpc>
              <a:buNone/>
            </a:pPr>
            <a:r>
              <a:rPr lang="es-AR" sz="1700"/>
              <a:t> 	“Pues esas nociones me han enseñado que es posible llegar a conocimientos muy útiles para la vida, y que, en lugar de la filosofía especulativa, enseñada en las escuelas, es posible encontrar una práctica, por medio de la cual, conociendo la fuerza y las acciones del fuego, del agua, del aire, de los astros, de los cielos y de todos los demás cuerpos, que nos rodean, tan distintamente como conocemos los oficios varios de nuestros artesanos, podríamos aprovecharlas del mismo modo, en todos los usos a que sean propias, y de esa suerte </a:t>
            </a:r>
            <a:r>
              <a:rPr lang="es-AR" sz="1700" b="1"/>
              <a:t>hacernos como dueños y poseedores de la naturaleza”. </a:t>
            </a:r>
            <a:r>
              <a:rPr lang="es-AR" sz="1700"/>
              <a:t>(Cita textual)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685331" y="618517"/>
            <a:ext cx="7773338" cy="1596177"/>
          </a:xfrm>
        </p:spPr>
        <p:txBody>
          <a:bodyPr>
            <a:normAutofit/>
          </a:bodyPr>
          <a:lstStyle/>
          <a:p>
            <a:r>
              <a:rPr lang="es-AR" sz="2800" dirty="0"/>
              <a:t>Versión de las reglas </a:t>
            </a:r>
            <a:r>
              <a:rPr lang="es-AR" sz="2800" i="1" dirty="0"/>
              <a:t>según El discurso del método</a:t>
            </a:r>
          </a:p>
        </p:txBody>
      </p:sp>
      <p:graphicFrame>
        <p:nvGraphicFramePr>
          <p:cNvPr id="16" name="2 Marcador de contenido">
            <a:extLst>
              <a:ext uri="{FF2B5EF4-FFF2-40B4-BE49-F238E27FC236}">
                <a16:creationId xmlns:a16="http://schemas.microsoft.com/office/drawing/2014/main" id="{1033D0B6-49B2-13AA-B8A2-14CFA3864C48}"/>
              </a:ext>
            </a:extLst>
          </p:cNvPr>
          <p:cNvGraphicFramePr>
            <a:graphicFrameLocks noGrp="1"/>
          </p:cNvGraphicFramePr>
          <p:nvPr>
            <p:ph idx="1"/>
            <p:extLst>
              <p:ext uri="{D42A27DB-BD31-4B8C-83A1-F6EECF244321}">
                <p14:modId xmlns:p14="http://schemas.microsoft.com/office/powerpoint/2010/main" val="1569504050"/>
              </p:ext>
            </p:extLst>
          </p:nvPr>
        </p:nvGraphicFramePr>
        <p:xfrm>
          <a:off x="685800" y="2532475"/>
          <a:ext cx="7772400" cy="30290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685331" y="618517"/>
            <a:ext cx="7773338" cy="1596177"/>
          </a:xfrm>
        </p:spPr>
        <p:txBody>
          <a:bodyPr>
            <a:normAutofit/>
          </a:bodyPr>
          <a:lstStyle/>
          <a:p>
            <a:r>
              <a:rPr lang="es-AR" sz="2800" dirty="0"/>
              <a:t>Cuatro reglas o preceptos</a:t>
            </a:r>
          </a:p>
        </p:txBody>
      </p:sp>
      <p:graphicFrame>
        <p:nvGraphicFramePr>
          <p:cNvPr id="5" name="2 Marcador de contenido">
            <a:extLst>
              <a:ext uri="{FF2B5EF4-FFF2-40B4-BE49-F238E27FC236}">
                <a16:creationId xmlns:a16="http://schemas.microsoft.com/office/drawing/2014/main" id="{83E5FBE6-55E2-6C20-7D0B-ECE56A19B46E}"/>
              </a:ext>
            </a:extLst>
          </p:cNvPr>
          <p:cNvGraphicFramePr>
            <a:graphicFrameLocks noGrp="1"/>
          </p:cNvGraphicFramePr>
          <p:nvPr>
            <p:ph idx="1"/>
            <p:extLst>
              <p:ext uri="{D42A27DB-BD31-4B8C-83A1-F6EECF244321}">
                <p14:modId xmlns:p14="http://schemas.microsoft.com/office/powerpoint/2010/main" val="1708245077"/>
              </p:ext>
            </p:extLst>
          </p:nvPr>
        </p:nvGraphicFramePr>
        <p:xfrm>
          <a:off x="685800" y="2532475"/>
          <a:ext cx="7772400" cy="30290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685331" y="618517"/>
            <a:ext cx="7773338" cy="1596177"/>
          </a:xfrm>
        </p:spPr>
        <p:txBody>
          <a:bodyPr>
            <a:normAutofit/>
          </a:bodyPr>
          <a:lstStyle/>
          <a:p>
            <a:r>
              <a:rPr lang="es-AR" sz="2800" dirty="0"/>
              <a:t>Cuatro reglas o preceptos</a:t>
            </a:r>
          </a:p>
        </p:txBody>
      </p:sp>
      <p:graphicFrame>
        <p:nvGraphicFramePr>
          <p:cNvPr id="5" name="2 Marcador de contenido">
            <a:extLst>
              <a:ext uri="{FF2B5EF4-FFF2-40B4-BE49-F238E27FC236}">
                <a16:creationId xmlns:a16="http://schemas.microsoft.com/office/drawing/2014/main" id="{507AAA55-A1A4-FF8F-40F8-64BEF911E04A}"/>
              </a:ext>
            </a:extLst>
          </p:cNvPr>
          <p:cNvGraphicFramePr>
            <a:graphicFrameLocks noGrp="1"/>
          </p:cNvGraphicFramePr>
          <p:nvPr>
            <p:ph idx="1"/>
            <p:extLst>
              <p:ext uri="{D42A27DB-BD31-4B8C-83A1-F6EECF244321}">
                <p14:modId xmlns:p14="http://schemas.microsoft.com/office/powerpoint/2010/main" val="3113243455"/>
              </p:ext>
            </p:extLst>
          </p:nvPr>
        </p:nvGraphicFramePr>
        <p:xfrm>
          <a:off x="685800" y="2532475"/>
          <a:ext cx="7772400" cy="30290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84000"/>
                <a:shade val="100000"/>
                <a:hueMod val="130000"/>
                <a:satMod val="150000"/>
                <a:lumMod val="112000"/>
              </a:schemeClr>
            </a:gs>
            <a:gs pos="100000">
              <a:schemeClr val="bg1">
                <a:shade val="92000"/>
                <a:satMod val="140000"/>
                <a:lumMod val="110000"/>
              </a:schemeClr>
            </a:gs>
          </a:gsLst>
          <a:lin ang="540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A9C15D4-2EE7-4D05-B87C-91D1F3B960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4951" y="0"/>
            <a:ext cx="60990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ED7B0FB-9654-4441-9545-02D458B686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4951" cy="6858000"/>
          </a:xfrm>
          <a:prstGeom prst="rect">
            <a:avLst/>
          </a:prstGeom>
          <a:solidFill>
            <a:schemeClr val="accent1">
              <a:lumMod val="75000"/>
            </a:schemeClr>
          </a:solidFill>
          <a:ln>
            <a:noFill/>
          </a:ln>
          <a:effectLst>
            <a:outerShdw blurRad="50800" dist="12700" algn="l" rotWithShape="0">
              <a:prstClr val="black">
                <a:alpha val="30000"/>
              </a:prstClr>
            </a:outerShdw>
          </a:effectLst>
        </p:spPr>
        <p:style>
          <a:lnRef idx="2">
            <a:schemeClr val="accent1">
              <a:shade val="50000"/>
            </a:schemeClr>
          </a:lnRef>
          <a:fillRef idx="1002">
            <a:schemeClr val="lt1"/>
          </a:fillRef>
          <a:effectRef idx="0">
            <a:schemeClr val="accent1"/>
          </a:effectRef>
          <a:fontRef idx="minor">
            <a:schemeClr val="lt1"/>
          </a:fontRef>
        </p:style>
        <p:txBody>
          <a:bodyPr rtlCol="0" anchor="ctr"/>
          <a:lstStyle/>
          <a:p>
            <a:pPr algn="ctr"/>
            <a:endParaRPr lang="en-US"/>
          </a:p>
        </p:txBody>
      </p:sp>
      <p:sp>
        <p:nvSpPr>
          <p:cNvPr id="2" name="1 Título"/>
          <p:cNvSpPr>
            <a:spLocks noGrp="1"/>
          </p:cNvSpPr>
          <p:nvPr>
            <p:ph type="title"/>
          </p:nvPr>
        </p:nvSpPr>
        <p:spPr>
          <a:xfrm>
            <a:off x="480805" y="1588878"/>
            <a:ext cx="2133002" cy="3680244"/>
          </a:xfrm>
        </p:spPr>
        <p:txBody>
          <a:bodyPr>
            <a:normAutofit/>
          </a:bodyPr>
          <a:lstStyle/>
          <a:p>
            <a:pPr algn="l"/>
            <a:r>
              <a:rPr lang="es-AR" sz="2400" dirty="0">
                <a:solidFill>
                  <a:srgbClr val="FFFFFF"/>
                </a:solidFill>
              </a:rPr>
              <a:t>Regla n°1: </a:t>
            </a:r>
            <a:br>
              <a:rPr lang="es-AR" sz="2400" dirty="0">
                <a:solidFill>
                  <a:srgbClr val="FFFFFF"/>
                </a:solidFill>
              </a:rPr>
            </a:br>
            <a:r>
              <a:rPr lang="es-AR" sz="2400" b="1" dirty="0">
                <a:solidFill>
                  <a:srgbClr val="FFFFFF"/>
                </a:solidFill>
              </a:rPr>
              <a:t>La Evidencia</a:t>
            </a:r>
          </a:p>
        </p:txBody>
      </p:sp>
      <p:pic>
        <p:nvPicPr>
          <p:cNvPr id="12" name="Picture 11">
            <a:extLst>
              <a:ext uri="{FF2B5EF4-FFF2-40B4-BE49-F238E27FC236}">
                <a16:creationId xmlns:a16="http://schemas.microsoft.com/office/drawing/2014/main" id="{7BB94C57-FDF3-45A3-9D1F-904523D795D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66700" b="77917"/>
          <a:stretch/>
        </p:blipFill>
        <p:spPr>
          <a:xfrm>
            <a:off x="0" y="0"/>
            <a:ext cx="3044951" cy="1514475"/>
          </a:xfrm>
          <a:prstGeom prst="rect">
            <a:avLst/>
          </a:prstGeom>
        </p:spPr>
      </p:pic>
      <p:sp>
        <p:nvSpPr>
          <p:cNvPr id="3" name="2 Marcador de contenido"/>
          <p:cNvSpPr>
            <a:spLocks noGrp="1"/>
          </p:cNvSpPr>
          <p:nvPr>
            <p:ph idx="1"/>
          </p:nvPr>
        </p:nvSpPr>
        <p:spPr>
          <a:xfrm>
            <a:off x="3476095" y="1049695"/>
            <a:ext cx="4982105" cy="4758611"/>
          </a:xfrm>
        </p:spPr>
        <p:txBody>
          <a:bodyPr anchor="ctr">
            <a:normAutofit/>
          </a:bodyPr>
          <a:lstStyle/>
          <a:p>
            <a:pPr>
              <a:lnSpc>
                <a:spcPct val="110000"/>
              </a:lnSpc>
            </a:pPr>
            <a:r>
              <a:rPr lang="es-AR" sz="1900" dirty="0"/>
              <a:t>Es el criterio de verdad. Es verdadero aquello que se presenta con claridad y distinción.</a:t>
            </a:r>
          </a:p>
          <a:p>
            <a:pPr>
              <a:lnSpc>
                <a:spcPct val="110000"/>
              </a:lnSpc>
            </a:pPr>
            <a:r>
              <a:rPr lang="es-AR" sz="1900" dirty="0"/>
              <a:t>En </a:t>
            </a:r>
            <a:r>
              <a:rPr lang="es-AR" sz="1900" i="1" dirty="0"/>
              <a:t>los principios de filosofía </a:t>
            </a:r>
            <a:r>
              <a:rPr lang="es-AR" sz="1900" dirty="0"/>
              <a:t>(&amp;45 y &amp;46) Descartes los define así:</a:t>
            </a:r>
          </a:p>
          <a:p>
            <a:pPr>
              <a:lnSpc>
                <a:spcPct val="110000"/>
              </a:lnSpc>
              <a:buNone/>
            </a:pPr>
            <a:r>
              <a:rPr lang="es-AR" sz="1900" dirty="0"/>
              <a:t>	</a:t>
            </a:r>
            <a:r>
              <a:rPr lang="es-AR" sz="1900" b="1" dirty="0"/>
              <a:t>Claro</a:t>
            </a:r>
            <a:r>
              <a:rPr lang="es-AR" sz="1900" dirty="0"/>
              <a:t>: lo que está presente y manifiesto a una mente atenta.</a:t>
            </a:r>
          </a:p>
          <a:p>
            <a:pPr>
              <a:lnSpc>
                <a:spcPct val="110000"/>
              </a:lnSpc>
              <a:buNone/>
            </a:pPr>
            <a:r>
              <a:rPr lang="es-AR" sz="1900" b="1" dirty="0"/>
              <a:t>	Distinto</a:t>
            </a:r>
            <a:r>
              <a:rPr lang="es-AR" sz="1900" dirty="0"/>
              <a:t>: aquello que es tan preciso y separado del resto que no contiene sino lo claro.</a:t>
            </a:r>
          </a:p>
          <a:p>
            <a:pPr>
              <a:lnSpc>
                <a:spcPct val="110000"/>
              </a:lnSpc>
              <a:buNone/>
            </a:pPr>
            <a:r>
              <a:rPr lang="es-AR" sz="1900" dirty="0"/>
              <a:t>	Todo lo distinto es claro, pero no todo lo claro es distinto (Dolor agudo).</a:t>
            </a:r>
          </a:p>
        </p:txBody>
      </p:sp>
      <p:pic>
        <p:nvPicPr>
          <p:cNvPr id="14" name="Picture 13">
            <a:extLst>
              <a:ext uri="{FF2B5EF4-FFF2-40B4-BE49-F238E27FC236}">
                <a16:creationId xmlns:a16="http://schemas.microsoft.com/office/drawing/2014/main" id="{6AEBDF1A-221A-4497-BBA9-57A70D16151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78750" t="72830" b="14149"/>
          <a:stretch/>
        </p:blipFill>
        <p:spPr>
          <a:xfrm>
            <a:off x="1032794" y="5962903"/>
            <a:ext cx="1943100" cy="892925"/>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16" name="Rectangle 7">
            <a:extLst>
              <a:ext uri="{FF2B5EF4-FFF2-40B4-BE49-F238E27FC236}">
                <a16:creationId xmlns:a16="http://schemas.microsoft.com/office/drawing/2014/main" id="{922081EA-7107-46FA-A893-B15086A74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9">
            <a:extLst>
              <a:ext uri="{FF2B5EF4-FFF2-40B4-BE49-F238E27FC236}">
                <a16:creationId xmlns:a16="http://schemas.microsoft.com/office/drawing/2014/main" id="{DD8889DF-D030-4BCD-9797-4BBD1986C26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Título"/>
          <p:cNvSpPr>
            <a:spLocks noGrp="1"/>
          </p:cNvSpPr>
          <p:nvPr>
            <p:ph type="title"/>
          </p:nvPr>
        </p:nvSpPr>
        <p:spPr>
          <a:xfrm>
            <a:off x="5893058" y="643468"/>
            <a:ext cx="2565611" cy="5130046"/>
          </a:xfrm>
        </p:spPr>
        <p:txBody>
          <a:bodyPr anchor="b">
            <a:normAutofit/>
          </a:bodyPr>
          <a:lstStyle/>
          <a:p>
            <a:pPr algn="l"/>
            <a:r>
              <a:rPr lang="es-AR" sz="2400" dirty="0">
                <a:solidFill>
                  <a:schemeClr val="tx1">
                    <a:lumMod val="75000"/>
                    <a:lumOff val="25000"/>
                  </a:schemeClr>
                </a:solidFill>
              </a:rPr>
              <a:t>Claridad y distinción son caracteres de lo evidente</a:t>
            </a:r>
          </a:p>
        </p:txBody>
      </p:sp>
      <p:sp>
        <p:nvSpPr>
          <p:cNvPr id="3" name="2 Marcador de contenido"/>
          <p:cNvSpPr>
            <a:spLocks noGrp="1"/>
          </p:cNvSpPr>
          <p:nvPr>
            <p:ph idx="1"/>
          </p:nvPr>
        </p:nvSpPr>
        <p:spPr>
          <a:xfrm>
            <a:off x="685331" y="643467"/>
            <a:ext cx="4965661" cy="5130046"/>
          </a:xfrm>
        </p:spPr>
        <p:txBody>
          <a:bodyPr anchor="ctr">
            <a:normAutofit/>
          </a:bodyPr>
          <a:lstStyle/>
          <a:p>
            <a:endParaRPr lang="es-AR" dirty="0"/>
          </a:p>
          <a:p>
            <a:r>
              <a:rPr lang="es-AR" dirty="0"/>
              <a:t>A lo</a:t>
            </a:r>
            <a:r>
              <a:rPr lang="es-AR" b="1" dirty="0"/>
              <a:t> Claro  </a:t>
            </a:r>
            <a:r>
              <a:rPr lang="es-AR" dirty="0"/>
              <a:t>(dolor agudo) se le opone lo </a:t>
            </a:r>
            <a:r>
              <a:rPr lang="es-AR" b="1" dirty="0"/>
              <a:t>Oscuro </a:t>
            </a:r>
            <a:r>
              <a:rPr lang="es-AR" dirty="0"/>
              <a:t>(recuerdo del dolor).</a:t>
            </a:r>
          </a:p>
          <a:p>
            <a:endParaRPr lang="es-AR" dirty="0"/>
          </a:p>
          <a:p>
            <a:r>
              <a:rPr lang="es-AR" dirty="0"/>
              <a:t>A lo </a:t>
            </a:r>
            <a:r>
              <a:rPr lang="es-AR" b="1" dirty="0"/>
              <a:t>Distinto</a:t>
            </a:r>
            <a:r>
              <a:rPr lang="es-AR" dirty="0"/>
              <a:t> (el triángulo es una figura de tres lados) se le opone lo </a:t>
            </a:r>
            <a:r>
              <a:rPr lang="es-AR" b="1" dirty="0"/>
              <a:t>Confuso</a:t>
            </a:r>
            <a:r>
              <a:rPr lang="es-AR" dirty="0"/>
              <a:t> (dolor agudo).</a:t>
            </a:r>
          </a:p>
          <a:p>
            <a:endParaRPr lang="es-AR" dirty="0"/>
          </a:p>
          <a:p>
            <a:endParaRPr lang="es-AR"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84000"/>
                <a:shade val="100000"/>
                <a:hueMod val="130000"/>
                <a:satMod val="150000"/>
                <a:lumMod val="112000"/>
              </a:schemeClr>
            </a:gs>
            <a:gs pos="100000">
              <a:schemeClr val="bg1">
                <a:shade val="92000"/>
                <a:satMod val="140000"/>
                <a:lumMod val="110000"/>
              </a:schemeClr>
            </a:gs>
          </a:gsLst>
          <a:lin ang="540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A9C15D4-2EE7-4D05-B87C-91D1F3B960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4951" y="0"/>
            <a:ext cx="60990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ED7B0FB-9654-4441-9545-02D458B686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4951" cy="6858000"/>
          </a:xfrm>
          <a:prstGeom prst="rect">
            <a:avLst/>
          </a:prstGeom>
          <a:solidFill>
            <a:schemeClr val="accent1">
              <a:lumMod val="75000"/>
            </a:schemeClr>
          </a:solidFill>
          <a:ln>
            <a:noFill/>
          </a:ln>
          <a:effectLst>
            <a:outerShdw blurRad="50800" dist="12700" algn="l" rotWithShape="0">
              <a:prstClr val="black">
                <a:alpha val="30000"/>
              </a:prstClr>
            </a:outerShdw>
          </a:effectLst>
        </p:spPr>
        <p:style>
          <a:lnRef idx="2">
            <a:schemeClr val="accent1">
              <a:shade val="50000"/>
            </a:schemeClr>
          </a:lnRef>
          <a:fillRef idx="1002">
            <a:schemeClr val="lt1"/>
          </a:fillRef>
          <a:effectRef idx="0">
            <a:schemeClr val="accent1"/>
          </a:effectRef>
          <a:fontRef idx="minor">
            <a:schemeClr val="lt1"/>
          </a:fontRef>
        </p:style>
        <p:txBody>
          <a:bodyPr rtlCol="0" anchor="ctr"/>
          <a:lstStyle/>
          <a:p>
            <a:pPr algn="ctr"/>
            <a:endParaRPr lang="en-US"/>
          </a:p>
        </p:txBody>
      </p:sp>
      <p:sp>
        <p:nvSpPr>
          <p:cNvPr id="2" name="1 Título"/>
          <p:cNvSpPr>
            <a:spLocks noGrp="1"/>
          </p:cNvSpPr>
          <p:nvPr>
            <p:ph type="title"/>
          </p:nvPr>
        </p:nvSpPr>
        <p:spPr>
          <a:xfrm>
            <a:off x="480805" y="1588878"/>
            <a:ext cx="2133002" cy="3680244"/>
          </a:xfrm>
        </p:spPr>
        <p:txBody>
          <a:bodyPr>
            <a:normAutofit/>
          </a:bodyPr>
          <a:lstStyle/>
          <a:p>
            <a:pPr algn="l"/>
            <a:r>
              <a:rPr lang="es-AR" sz="2400" dirty="0">
                <a:solidFill>
                  <a:srgbClr val="FFFFFF"/>
                </a:solidFill>
              </a:rPr>
              <a:t>Regla n°2: </a:t>
            </a:r>
            <a:br>
              <a:rPr lang="es-AR" sz="2400" dirty="0">
                <a:solidFill>
                  <a:srgbClr val="FFFFFF"/>
                </a:solidFill>
              </a:rPr>
            </a:br>
            <a:r>
              <a:rPr lang="es-AR" sz="2400" b="1" dirty="0">
                <a:solidFill>
                  <a:srgbClr val="FFFFFF"/>
                </a:solidFill>
              </a:rPr>
              <a:t>El Análisis</a:t>
            </a:r>
          </a:p>
        </p:txBody>
      </p:sp>
      <p:pic>
        <p:nvPicPr>
          <p:cNvPr id="12" name="Picture 11">
            <a:extLst>
              <a:ext uri="{FF2B5EF4-FFF2-40B4-BE49-F238E27FC236}">
                <a16:creationId xmlns:a16="http://schemas.microsoft.com/office/drawing/2014/main" id="{7BB94C57-FDF3-45A3-9D1F-904523D795D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66700" b="77917"/>
          <a:stretch/>
        </p:blipFill>
        <p:spPr>
          <a:xfrm>
            <a:off x="0" y="0"/>
            <a:ext cx="3044951" cy="1514475"/>
          </a:xfrm>
          <a:prstGeom prst="rect">
            <a:avLst/>
          </a:prstGeom>
        </p:spPr>
      </p:pic>
      <p:sp>
        <p:nvSpPr>
          <p:cNvPr id="3" name="2 Marcador de contenido"/>
          <p:cNvSpPr>
            <a:spLocks noGrp="1"/>
          </p:cNvSpPr>
          <p:nvPr>
            <p:ph idx="1"/>
          </p:nvPr>
        </p:nvSpPr>
        <p:spPr>
          <a:xfrm>
            <a:off x="3476095" y="1049695"/>
            <a:ext cx="4982105" cy="4758611"/>
          </a:xfrm>
        </p:spPr>
        <p:txBody>
          <a:bodyPr anchor="ctr">
            <a:normAutofit/>
          </a:bodyPr>
          <a:lstStyle/>
          <a:p>
            <a:pPr>
              <a:buNone/>
            </a:pPr>
            <a:r>
              <a:rPr lang="es-AR" dirty="0"/>
              <a:t>	</a:t>
            </a:r>
          </a:p>
          <a:p>
            <a:r>
              <a:rPr lang="es-AR" dirty="0"/>
              <a:t>División de los temas complejos a tratar en tantas partes como sea posible. Búsqueda de lo evidente. Conocimiento verdadero pero fragmentario</a:t>
            </a:r>
          </a:p>
        </p:txBody>
      </p:sp>
      <p:pic>
        <p:nvPicPr>
          <p:cNvPr id="14" name="Picture 13">
            <a:extLst>
              <a:ext uri="{FF2B5EF4-FFF2-40B4-BE49-F238E27FC236}">
                <a16:creationId xmlns:a16="http://schemas.microsoft.com/office/drawing/2014/main" id="{6AEBDF1A-221A-4497-BBA9-57A70D16151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78750" t="72830" b="14149"/>
          <a:stretch/>
        </p:blipFill>
        <p:spPr>
          <a:xfrm>
            <a:off x="1032794" y="5962903"/>
            <a:ext cx="1943100" cy="892925"/>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84000"/>
                <a:shade val="100000"/>
                <a:hueMod val="130000"/>
                <a:satMod val="150000"/>
                <a:lumMod val="112000"/>
              </a:schemeClr>
            </a:gs>
            <a:gs pos="100000">
              <a:schemeClr val="bg1">
                <a:shade val="92000"/>
                <a:satMod val="140000"/>
                <a:lumMod val="110000"/>
              </a:schemeClr>
            </a:gs>
          </a:gsLst>
          <a:lin ang="540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A9C15D4-2EE7-4D05-B87C-91D1F3B960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4951" y="0"/>
            <a:ext cx="60990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ED7B0FB-9654-4441-9545-02D458B686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4951" cy="6858000"/>
          </a:xfrm>
          <a:prstGeom prst="rect">
            <a:avLst/>
          </a:prstGeom>
          <a:solidFill>
            <a:schemeClr val="accent1">
              <a:lumMod val="75000"/>
            </a:schemeClr>
          </a:solidFill>
          <a:ln>
            <a:noFill/>
          </a:ln>
          <a:effectLst>
            <a:outerShdw blurRad="50800" dist="12700" algn="l" rotWithShape="0">
              <a:prstClr val="black">
                <a:alpha val="30000"/>
              </a:prstClr>
            </a:outerShdw>
          </a:effectLst>
        </p:spPr>
        <p:style>
          <a:lnRef idx="2">
            <a:schemeClr val="accent1">
              <a:shade val="50000"/>
            </a:schemeClr>
          </a:lnRef>
          <a:fillRef idx="1002">
            <a:schemeClr val="lt1"/>
          </a:fillRef>
          <a:effectRef idx="0">
            <a:schemeClr val="accent1"/>
          </a:effectRef>
          <a:fontRef idx="minor">
            <a:schemeClr val="lt1"/>
          </a:fontRef>
        </p:style>
        <p:txBody>
          <a:bodyPr rtlCol="0" anchor="ctr"/>
          <a:lstStyle/>
          <a:p>
            <a:pPr algn="ctr"/>
            <a:endParaRPr lang="en-US"/>
          </a:p>
        </p:txBody>
      </p:sp>
      <p:sp>
        <p:nvSpPr>
          <p:cNvPr id="2" name="1 Título"/>
          <p:cNvSpPr>
            <a:spLocks noGrp="1"/>
          </p:cNvSpPr>
          <p:nvPr>
            <p:ph type="title"/>
          </p:nvPr>
        </p:nvSpPr>
        <p:spPr>
          <a:xfrm>
            <a:off x="480805" y="1588878"/>
            <a:ext cx="2133002" cy="3680244"/>
          </a:xfrm>
        </p:spPr>
        <p:txBody>
          <a:bodyPr>
            <a:normAutofit/>
          </a:bodyPr>
          <a:lstStyle/>
          <a:p>
            <a:pPr algn="l"/>
            <a:r>
              <a:rPr lang="es-AR" sz="2400" dirty="0">
                <a:solidFill>
                  <a:srgbClr val="FFFFFF"/>
                </a:solidFill>
              </a:rPr>
              <a:t>Regla n°3: </a:t>
            </a:r>
            <a:br>
              <a:rPr lang="es-AR" sz="2400" dirty="0">
                <a:solidFill>
                  <a:srgbClr val="FFFFFF"/>
                </a:solidFill>
              </a:rPr>
            </a:br>
            <a:r>
              <a:rPr lang="es-AR" sz="2400" b="1" dirty="0">
                <a:solidFill>
                  <a:srgbClr val="FFFFFF"/>
                </a:solidFill>
              </a:rPr>
              <a:t>La Síntesis</a:t>
            </a:r>
          </a:p>
        </p:txBody>
      </p:sp>
      <p:pic>
        <p:nvPicPr>
          <p:cNvPr id="12" name="Picture 11">
            <a:extLst>
              <a:ext uri="{FF2B5EF4-FFF2-40B4-BE49-F238E27FC236}">
                <a16:creationId xmlns:a16="http://schemas.microsoft.com/office/drawing/2014/main" id="{7BB94C57-FDF3-45A3-9D1F-904523D795D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66700" b="77917"/>
          <a:stretch/>
        </p:blipFill>
        <p:spPr>
          <a:xfrm>
            <a:off x="0" y="0"/>
            <a:ext cx="3044951" cy="1514475"/>
          </a:xfrm>
          <a:prstGeom prst="rect">
            <a:avLst/>
          </a:prstGeom>
        </p:spPr>
      </p:pic>
      <p:sp>
        <p:nvSpPr>
          <p:cNvPr id="3" name="2 Marcador de contenido"/>
          <p:cNvSpPr>
            <a:spLocks noGrp="1"/>
          </p:cNvSpPr>
          <p:nvPr>
            <p:ph idx="1"/>
          </p:nvPr>
        </p:nvSpPr>
        <p:spPr>
          <a:xfrm>
            <a:off x="3476095" y="1049695"/>
            <a:ext cx="4982105" cy="4758611"/>
          </a:xfrm>
        </p:spPr>
        <p:txBody>
          <a:bodyPr anchor="ctr">
            <a:normAutofit/>
          </a:bodyPr>
          <a:lstStyle/>
          <a:p>
            <a:endParaRPr lang="es-AR" dirty="0"/>
          </a:p>
          <a:p>
            <a:r>
              <a:rPr lang="es-AR" dirty="0"/>
              <a:t>Hay que ir de lo más simple a lo más complejo.</a:t>
            </a:r>
          </a:p>
          <a:p>
            <a:endParaRPr lang="es-AR" dirty="0"/>
          </a:p>
          <a:p>
            <a:r>
              <a:rPr lang="es-AR" dirty="0"/>
              <a:t>Hay que suponer un orden, tanto la realidad como nuestro conocimiento de ella presuponen una totalidad ordenada.</a:t>
            </a:r>
          </a:p>
        </p:txBody>
      </p:sp>
      <p:pic>
        <p:nvPicPr>
          <p:cNvPr id="14" name="Picture 13">
            <a:extLst>
              <a:ext uri="{FF2B5EF4-FFF2-40B4-BE49-F238E27FC236}">
                <a16:creationId xmlns:a16="http://schemas.microsoft.com/office/drawing/2014/main" id="{6AEBDF1A-221A-4497-BBA9-57A70D16151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78750" t="72830" b="14149"/>
          <a:stretch/>
        </p:blipFill>
        <p:spPr>
          <a:xfrm>
            <a:off x="1032794" y="5962903"/>
            <a:ext cx="1943100" cy="892925"/>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84000"/>
                <a:shade val="100000"/>
                <a:hueMod val="130000"/>
                <a:satMod val="150000"/>
                <a:lumMod val="112000"/>
              </a:schemeClr>
            </a:gs>
            <a:gs pos="100000">
              <a:schemeClr val="bg1">
                <a:shade val="92000"/>
                <a:satMod val="140000"/>
                <a:lumMod val="110000"/>
              </a:schemeClr>
            </a:gs>
          </a:gsLst>
          <a:lin ang="540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A9C15D4-2EE7-4D05-B87C-91D1F3B960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4951" y="0"/>
            <a:ext cx="60990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ED7B0FB-9654-4441-9545-02D458B686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4951" cy="6858000"/>
          </a:xfrm>
          <a:prstGeom prst="rect">
            <a:avLst/>
          </a:prstGeom>
          <a:solidFill>
            <a:schemeClr val="accent1">
              <a:lumMod val="75000"/>
            </a:schemeClr>
          </a:solidFill>
          <a:ln>
            <a:noFill/>
          </a:ln>
          <a:effectLst>
            <a:outerShdw blurRad="50800" dist="12700" algn="l" rotWithShape="0">
              <a:prstClr val="black">
                <a:alpha val="30000"/>
              </a:prstClr>
            </a:outerShdw>
          </a:effectLst>
        </p:spPr>
        <p:style>
          <a:lnRef idx="2">
            <a:schemeClr val="accent1">
              <a:shade val="50000"/>
            </a:schemeClr>
          </a:lnRef>
          <a:fillRef idx="1002">
            <a:schemeClr val="lt1"/>
          </a:fillRef>
          <a:effectRef idx="0">
            <a:schemeClr val="accent1"/>
          </a:effectRef>
          <a:fontRef idx="minor">
            <a:schemeClr val="lt1"/>
          </a:fontRef>
        </p:style>
        <p:txBody>
          <a:bodyPr rtlCol="0" anchor="ctr"/>
          <a:lstStyle/>
          <a:p>
            <a:pPr algn="ctr"/>
            <a:endParaRPr lang="en-US"/>
          </a:p>
        </p:txBody>
      </p:sp>
      <p:sp>
        <p:nvSpPr>
          <p:cNvPr id="2" name="1 Título"/>
          <p:cNvSpPr>
            <a:spLocks noGrp="1"/>
          </p:cNvSpPr>
          <p:nvPr>
            <p:ph type="title"/>
          </p:nvPr>
        </p:nvSpPr>
        <p:spPr>
          <a:xfrm>
            <a:off x="480805" y="1588878"/>
            <a:ext cx="2133002" cy="3680244"/>
          </a:xfrm>
        </p:spPr>
        <p:txBody>
          <a:bodyPr>
            <a:normAutofit/>
          </a:bodyPr>
          <a:lstStyle/>
          <a:p>
            <a:pPr algn="l"/>
            <a:r>
              <a:rPr lang="es-AR" sz="2400" dirty="0">
                <a:solidFill>
                  <a:srgbClr val="FFFFFF"/>
                </a:solidFill>
              </a:rPr>
              <a:t>Regla n°4:</a:t>
            </a:r>
            <a:br>
              <a:rPr lang="es-AR" sz="2400" dirty="0">
                <a:solidFill>
                  <a:srgbClr val="FFFFFF"/>
                </a:solidFill>
              </a:rPr>
            </a:br>
            <a:r>
              <a:rPr lang="es-AR" sz="2400" dirty="0">
                <a:solidFill>
                  <a:srgbClr val="FFFFFF"/>
                </a:solidFill>
              </a:rPr>
              <a:t>La Enumeración</a:t>
            </a:r>
          </a:p>
        </p:txBody>
      </p:sp>
      <p:pic>
        <p:nvPicPr>
          <p:cNvPr id="12" name="Picture 11">
            <a:extLst>
              <a:ext uri="{FF2B5EF4-FFF2-40B4-BE49-F238E27FC236}">
                <a16:creationId xmlns:a16="http://schemas.microsoft.com/office/drawing/2014/main" id="{7BB94C57-FDF3-45A3-9D1F-904523D795D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66700" b="77917"/>
          <a:stretch/>
        </p:blipFill>
        <p:spPr>
          <a:xfrm>
            <a:off x="0" y="0"/>
            <a:ext cx="3044951" cy="1514475"/>
          </a:xfrm>
          <a:prstGeom prst="rect">
            <a:avLst/>
          </a:prstGeom>
        </p:spPr>
      </p:pic>
      <p:sp>
        <p:nvSpPr>
          <p:cNvPr id="3" name="2 Marcador de contenido"/>
          <p:cNvSpPr>
            <a:spLocks noGrp="1"/>
          </p:cNvSpPr>
          <p:nvPr>
            <p:ph idx="1"/>
          </p:nvPr>
        </p:nvSpPr>
        <p:spPr>
          <a:xfrm>
            <a:off x="3476095" y="1049695"/>
            <a:ext cx="4982105" cy="4758611"/>
          </a:xfrm>
        </p:spPr>
        <p:txBody>
          <a:bodyPr anchor="ctr">
            <a:normAutofit/>
          </a:bodyPr>
          <a:lstStyle/>
          <a:p>
            <a:endParaRPr lang="es-AR" dirty="0"/>
          </a:p>
          <a:p>
            <a:r>
              <a:rPr lang="es-AR" dirty="0"/>
              <a:t>Completa revisión general, no hay que omitir nada. Problema del error</a:t>
            </a:r>
          </a:p>
        </p:txBody>
      </p:sp>
      <p:pic>
        <p:nvPicPr>
          <p:cNvPr id="14" name="Picture 13">
            <a:extLst>
              <a:ext uri="{FF2B5EF4-FFF2-40B4-BE49-F238E27FC236}">
                <a16:creationId xmlns:a16="http://schemas.microsoft.com/office/drawing/2014/main" id="{6AEBDF1A-221A-4497-BBA9-57A70D16151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78750" t="72830" b="14149"/>
          <a:stretch/>
        </p:blipFill>
        <p:spPr>
          <a:xfrm>
            <a:off x="1032794" y="5962903"/>
            <a:ext cx="1943100" cy="892925"/>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3A9C15D4-2EE7-4D05-B87C-91D1F3B960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4951" y="0"/>
            <a:ext cx="609904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4" name="Rectangle 23">
            <a:extLst>
              <a:ext uri="{FF2B5EF4-FFF2-40B4-BE49-F238E27FC236}">
                <a16:creationId xmlns:a16="http://schemas.microsoft.com/office/drawing/2014/main" id="{4ED7B0FB-9654-4441-9545-02D458B686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4951" cy="6858000"/>
          </a:xfrm>
          <a:prstGeom prst="rect">
            <a:avLst/>
          </a:prstGeom>
          <a:ln>
            <a:noFill/>
          </a:ln>
          <a:effectLst>
            <a:outerShdw blurRad="50800" dist="127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1 Título"/>
          <p:cNvSpPr>
            <a:spLocks noGrp="1"/>
          </p:cNvSpPr>
          <p:nvPr>
            <p:ph type="title"/>
          </p:nvPr>
        </p:nvSpPr>
        <p:spPr>
          <a:xfrm>
            <a:off x="480805" y="1314450"/>
            <a:ext cx="2133002" cy="3680244"/>
          </a:xfrm>
        </p:spPr>
        <p:txBody>
          <a:bodyPr>
            <a:normAutofit/>
          </a:bodyPr>
          <a:lstStyle/>
          <a:p>
            <a:pPr algn="l"/>
            <a:br>
              <a:rPr lang="es-AR" sz="2100" dirty="0"/>
            </a:br>
            <a:br>
              <a:rPr lang="es-AR" sz="2100" dirty="0"/>
            </a:br>
            <a:br>
              <a:rPr lang="es-AR" sz="2100" dirty="0"/>
            </a:br>
            <a:r>
              <a:rPr lang="es-AR" sz="2100" dirty="0"/>
              <a:t>Para Descartes hay dos modos en que la Razón puede conocer la verdad:</a:t>
            </a:r>
          </a:p>
        </p:txBody>
      </p:sp>
      <p:pic>
        <p:nvPicPr>
          <p:cNvPr id="26" name="Picture 25">
            <a:extLst>
              <a:ext uri="{FF2B5EF4-FFF2-40B4-BE49-F238E27FC236}">
                <a16:creationId xmlns:a16="http://schemas.microsoft.com/office/drawing/2014/main" id="{7BB94C57-FDF3-45A3-9D1F-904523D795D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66700" b="77917"/>
          <a:stretch/>
        </p:blipFill>
        <p:spPr>
          <a:xfrm>
            <a:off x="0" y="0"/>
            <a:ext cx="3044951" cy="1514475"/>
          </a:xfrm>
          <a:prstGeom prst="rect">
            <a:avLst/>
          </a:prstGeom>
        </p:spPr>
      </p:pic>
      <p:pic>
        <p:nvPicPr>
          <p:cNvPr id="28" name="Picture 27">
            <a:extLst>
              <a:ext uri="{FF2B5EF4-FFF2-40B4-BE49-F238E27FC236}">
                <a16:creationId xmlns:a16="http://schemas.microsoft.com/office/drawing/2014/main" id="{6AEBDF1A-221A-4497-BBA9-57A70D16151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78750" t="72830" b="14149"/>
          <a:stretch/>
        </p:blipFill>
        <p:spPr>
          <a:xfrm>
            <a:off x="1032794" y="5962903"/>
            <a:ext cx="1943100" cy="892925"/>
          </a:xfrm>
          <a:prstGeom prst="rect">
            <a:avLst/>
          </a:prstGeom>
        </p:spPr>
      </p:pic>
      <p:graphicFrame>
        <p:nvGraphicFramePr>
          <p:cNvPr id="7" name="4 Marcador de contenido">
            <a:extLst>
              <a:ext uri="{FF2B5EF4-FFF2-40B4-BE49-F238E27FC236}">
                <a16:creationId xmlns:a16="http://schemas.microsoft.com/office/drawing/2014/main" id="{E9EC3572-18D8-94AD-002D-E323BD8B8BB5}"/>
              </a:ext>
            </a:extLst>
          </p:cNvPr>
          <p:cNvGraphicFramePr>
            <a:graphicFrameLocks noGrp="1"/>
          </p:cNvGraphicFramePr>
          <p:nvPr>
            <p:ph idx="1"/>
            <p:extLst>
              <p:ext uri="{D42A27DB-BD31-4B8C-83A1-F6EECF244321}">
                <p14:modId xmlns:p14="http://schemas.microsoft.com/office/powerpoint/2010/main" val="4116585849"/>
              </p:ext>
            </p:extLst>
          </p:nvPr>
        </p:nvGraphicFramePr>
        <p:xfrm>
          <a:off x="3445668" y="889000"/>
          <a:ext cx="5012532" cy="46069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922081EA-7107-46FA-A893-B15086A74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DD8889DF-D030-4BCD-9797-4BBD1986C26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Título"/>
          <p:cNvSpPr>
            <a:spLocks noGrp="1"/>
          </p:cNvSpPr>
          <p:nvPr>
            <p:ph type="title"/>
          </p:nvPr>
        </p:nvSpPr>
        <p:spPr>
          <a:xfrm>
            <a:off x="5893058" y="643468"/>
            <a:ext cx="2565611" cy="5130046"/>
          </a:xfrm>
        </p:spPr>
        <p:txBody>
          <a:bodyPr anchor="b">
            <a:normAutofit/>
          </a:bodyPr>
          <a:lstStyle/>
          <a:p>
            <a:pPr algn="l"/>
            <a:r>
              <a:rPr lang="es-AR" sz="2400" dirty="0">
                <a:solidFill>
                  <a:schemeClr val="tx1">
                    <a:lumMod val="75000"/>
                    <a:lumOff val="25000"/>
                  </a:schemeClr>
                </a:solidFill>
              </a:rPr>
              <a:t>Intuición: definición </a:t>
            </a:r>
          </a:p>
        </p:txBody>
      </p:sp>
      <p:sp>
        <p:nvSpPr>
          <p:cNvPr id="3" name="2 Marcador de contenido"/>
          <p:cNvSpPr>
            <a:spLocks noGrp="1"/>
          </p:cNvSpPr>
          <p:nvPr>
            <p:ph idx="1"/>
          </p:nvPr>
        </p:nvSpPr>
        <p:spPr>
          <a:xfrm>
            <a:off x="685331" y="643467"/>
            <a:ext cx="4965661" cy="5130046"/>
          </a:xfrm>
        </p:spPr>
        <p:txBody>
          <a:bodyPr anchor="ctr">
            <a:normAutofit/>
          </a:bodyPr>
          <a:lstStyle/>
          <a:p>
            <a:endParaRPr lang="es-AR" dirty="0"/>
          </a:p>
          <a:p>
            <a:pPr>
              <a:buNone/>
            </a:pPr>
            <a:r>
              <a:rPr lang="es-AR" dirty="0"/>
              <a:t>	“La intuición es una concepción de una mente clara y atenta, que es tan sencilla y distinta que no deja lugar a dudas sobre lo que estamos entendiendo”.(</a:t>
            </a:r>
            <a:r>
              <a:rPr lang="es-AR" i="1" dirty="0"/>
              <a:t>Las reglas para la dirección del espíritu</a:t>
            </a:r>
            <a:r>
              <a:rPr lang="es-AR" dirty="0"/>
              <a:t>)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20" name="Rectangle 7">
            <a:extLst>
              <a:ext uri="{FF2B5EF4-FFF2-40B4-BE49-F238E27FC236}">
                <a16:creationId xmlns:a16="http://schemas.microsoft.com/office/drawing/2014/main" id="{922081EA-7107-46FA-A893-B15086A74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9">
            <a:extLst>
              <a:ext uri="{FF2B5EF4-FFF2-40B4-BE49-F238E27FC236}">
                <a16:creationId xmlns:a16="http://schemas.microsoft.com/office/drawing/2014/main" id="{DD8889DF-D030-4BCD-9797-4BBD1986C26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Título"/>
          <p:cNvSpPr>
            <a:spLocks noGrp="1"/>
          </p:cNvSpPr>
          <p:nvPr>
            <p:ph type="title"/>
          </p:nvPr>
        </p:nvSpPr>
        <p:spPr>
          <a:xfrm>
            <a:off x="5893058" y="643468"/>
            <a:ext cx="2565611" cy="5130046"/>
          </a:xfrm>
        </p:spPr>
        <p:txBody>
          <a:bodyPr anchor="b">
            <a:normAutofit/>
          </a:bodyPr>
          <a:lstStyle/>
          <a:p>
            <a:pPr algn="l"/>
            <a:r>
              <a:rPr lang="es-AR" sz="2400" dirty="0">
                <a:solidFill>
                  <a:schemeClr val="tx1">
                    <a:lumMod val="75000"/>
                    <a:lumOff val="25000"/>
                  </a:schemeClr>
                </a:solidFill>
              </a:rPr>
              <a:t>intuición</a:t>
            </a:r>
          </a:p>
        </p:txBody>
      </p:sp>
      <p:sp>
        <p:nvSpPr>
          <p:cNvPr id="3" name="2 Marcador de contenido"/>
          <p:cNvSpPr>
            <a:spLocks noGrp="1"/>
          </p:cNvSpPr>
          <p:nvPr>
            <p:ph idx="1"/>
          </p:nvPr>
        </p:nvSpPr>
        <p:spPr>
          <a:xfrm>
            <a:off x="685331" y="643467"/>
            <a:ext cx="4965661" cy="5130046"/>
          </a:xfrm>
        </p:spPr>
        <p:txBody>
          <a:bodyPr anchor="ctr">
            <a:normAutofit/>
          </a:bodyPr>
          <a:lstStyle/>
          <a:p>
            <a:pPr>
              <a:lnSpc>
                <a:spcPct val="110000"/>
              </a:lnSpc>
            </a:pPr>
            <a:r>
              <a:rPr lang="es-AR" sz="1700"/>
              <a:t>Captación intelectual inmediata del tipo más simple y más directo</a:t>
            </a:r>
          </a:p>
          <a:p>
            <a:pPr>
              <a:lnSpc>
                <a:spcPct val="110000"/>
              </a:lnSpc>
            </a:pPr>
            <a:r>
              <a:rPr lang="es-AR" sz="1700"/>
              <a:t>No hay error, es instantánea y completa</a:t>
            </a:r>
          </a:p>
          <a:p>
            <a:pPr>
              <a:lnSpc>
                <a:spcPct val="110000"/>
              </a:lnSpc>
            </a:pPr>
            <a:r>
              <a:rPr lang="es-AR" sz="1700"/>
              <a:t>Intuir en el siglo XVII significa “ver”, “contemplar”, “estar atento a”.</a:t>
            </a:r>
          </a:p>
          <a:p>
            <a:pPr>
              <a:lnSpc>
                <a:spcPct val="110000"/>
              </a:lnSpc>
            </a:pPr>
            <a:r>
              <a:rPr lang="es-AR" sz="1700"/>
              <a:t>Comparación entre entendimiento y visión, la mente “ve” la verdad como los ojos ven el mundo.  Esta comparación ya está en autores anteriores como Platón, </a:t>
            </a:r>
            <a:r>
              <a:rPr lang="es-AR" sz="1700" err="1"/>
              <a:t>Plotino</a:t>
            </a:r>
            <a:r>
              <a:rPr lang="es-AR" sz="1700"/>
              <a:t> y San Agustín. Pero a partir del siglo XVII recobra fuerza se habla de “La luz de la razón”, del “siglo de las luces” y del “Iluminismo” (Ilustración).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9C15D4-2EE7-4D05-B87C-91D1F3B960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4951" y="0"/>
            <a:ext cx="609904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4ED7B0FB-9654-4441-9545-02D458B686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4951" cy="6858000"/>
          </a:xfrm>
          <a:prstGeom prst="rect">
            <a:avLst/>
          </a:prstGeom>
          <a:ln>
            <a:noFill/>
          </a:ln>
          <a:effectLst>
            <a:outerShdw blurRad="50800" dist="127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7BB94C57-FDF3-45A3-9D1F-904523D795D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66700" b="77917"/>
          <a:stretch/>
        </p:blipFill>
        <p:spPr>
          <a:xfrm>
            <a:off x="0" y="0"/>
            <a:ext cx="3044951" cy="1514475"/>
          </a:xfrm>
          <a:prstGeom prst="rect">
            <a:avLst/>
          </a:prstGeom>
        </p:spPr>
      </p:pic>
      <p:sp>
        <p:nvSpPr>
          <p:cNvPr id="2" name="1 Título"/>
          <p:cNvSpPr>
            <a:spLocks noGrp="1"/>
          </p:cNvSpPr>
          <p:nvPr>
            <p:ph type="title"/>
          </p:nvPr>
        </p:nvSpPr>
        <p:spPr>
          <a:xfrm>
            <a:off x="480805" y="1419900"/>
            <a:ext cx="2133002" cy="4018201"/>
          </a:xfrm>
        </p:spPr>
        <p:txBody>
          <a:bodyPr>
            <a:normAutofit/>
          </a:bodyPr>
          <a:lstStyle/>
          <a:p>
            <a:pPr algn="l"/>
            <a:r>
              <a:rPr lang="es-AR" sz="2400" dirty="0"/>
              <a:t>Deducción</a:t>
            </a:r>
          </a:p>
        </p:txBody>
      </p:sp>
      <p:sp>
        <p:nvSpPr>
          <p:cNvPr id="3" name="2 Marcador de contenido"/>
          <p:cNvSpPr>
            <a:spLocks noGrp="1"/>
          </p:cNvSpPr>
          <p:nvPr>
            <p:ph idx="1"/>
          </p:nvPr>
        </p:nvSpPr>
        <p:spPr>
          <a:xfrm>
            <a:off x="3525756" y="1193576"/>
            <a:ext cx="4932443" cy="4470850"/>
          </a:xfrm>
        </p:spPr>
        <p:txBody>
          <a:bodyPr anchor="ctr">
            <a:normAutofit/>
          </a:bodyPr>
          <a:lstStyle/>
          <a:p>
            <a:endParaRPr lang="es-AR" dirty="0"/>
          </a:p>
          <a:p>
            <a:r>
              <a:rPr lang="es-AR" dirty="0"/>
              <a:t>Toda conclusión necesaria derivada de otras cosas conocidas con certeza. </a:t>
            </a:r>
          </a:p>
          <a:p>
            <a:r>
              <a:rPr lang="es-AR" dirty="0"/>
              <a:t>Movimiento continuo e ininterrumpido del pensamiento.</a:t>
            </a:r>
          </a:p>
          <a:p>
            <a:r>
              <a:rPr lang="es-AR" dirty="0"/>
              <a:t>Juega un papel la memoria.</a:t>
            </a:r>
          </a:p>
          <a:p>
            <a:r>
              <a:rPr lang="es-AR" dirty="0"/>
              <a:t>implica la posibilidad de error.</a:t>
            </a:r>
          </a:p>
        </p:txBody>
      </p:sp>
      <p:pic>
        <p:nvPicPr>
          <p:cNvPr id="14" name="Picture 13">
            <a:extLst>
              <a:ext uri="{FF2B5EF4-FFF2-40B4-BE49-F238E27FC236}">
                <a16:creationId xmlns:a16="http://schemas.microsoft.com/office/drawing/2014/main" id="{6AEBDF1A-221A-4497-BBA9-57A70D16151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78750" t="72830" b="14149"/>
          <a:stretch/>
        </p:blipFill>
        <p:spPr>
          <a:xfrm>
            <a:off x="1032794" y="5962903"/>
            <a:ext cx="1943100" cy="892925"/>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DC3B8C6B-63CA-4384-8059-2036BE5202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4" descr="Carretera en bosque con punto de fuga">
            <a:extLst>
              <a:ext uri="{FF2B5EF4-FFF2-40B4-BE49-F238E27FC236}">
                <a16:creationId xmlns:a16="http://schemas.microsoft.com/office/drawing/2014/main" id="{3E63425B-8F4A-F4D0-0376-B46702749DC4}"/>
              </a:ext>
            </a:extLst>
          </p:cNvPr>
          <p:cNvPicPr>
            <a:picLocks noChangeAspect="1"/>
          </p:cNvPicPr>
          <p:nvPr/>
        </p:nvPicPr>
        <p:blipFill rotWithShape="1">
          <a:blip r:embed="rId2"/>
          <a:srcRect l="27886" r="42733" b="-1"/>
          <a:stretch/>
        </p:blipFill>
        <p:spPr>
          <a:xfrm>
            <a:off x="20" y="10"/>
            <a:ext cx="3018550" cy="6857990"/>
          </a:xfrm>
          <a:prstGeom prst="rect">
            <a:avLst/>
          </a:prstGeom>
        </p:spPr>
      </p:pic>
      <p:sp>
        <p:nvSpPr>
          <p:cNvPr id="20" name="Rectangle 19">
            <a:extLst>
              <a:ext uri="{FF2B5EF4-FFF2-40B4-BE49-F238E27FC236}">
                <a16:creationId xmlns:a16="http://schemas.microsoft.com/office/drawing/2014/main" id="{C71B03AA-C0EB-4104-84F8-E1AB8BFBEF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18570" y="-2"/>
            <a:ext cx="60985" cy="6858002"/>
          </a:xfrm>
          <a:prstGeom prst="rect">
            <a:avLst/>
          </a:prstGeom>
          <a:gradFill flip="none" rotWithShape="1">
            <a:gsLst>
              <a:gs pos="84000">
                <a:srgbClr val="B5B5B5"/>
              </a:gs>
              <a:gs pos="60159">
                <a:srgbClr val="D5D5D5"/>
              </a:gs>
              <a:gs pos="50447">
                <a:srgbClr val="E6E6E6"/>
              </a:gs>
              <a:gs pos="44260">
                <a:srgbClr val="D5D5D5"/>
              </a:gs>
              <a:gs pos="15928">
                <a:srgbClr val="B5B5B5"/>
              </a:gs>
              <a:gs pos="7000">
                <a:srgbClr val="8A8A8A"/>
              </a:gs>
              <a:gs pos="0">
                <a:srgbClr val="BBBBBB"/>
              </a:gs>
              <a:gs pos="93000">
                <a:srgbClr val="8A8A8A"/>
              </a:gs>
              <a:gs pos="100000">
                <a:srgbClr val="BBBB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09C2B723-6C2F-49DE-A429-50BDFD1ADB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Título"/>
          <p:cNvSpPr>
            <a:spLocks noGrp="1"/>
          </p:cNvSpPr>
          <p:nvPr>
            <p:ph type="title"/>
          </p:nvPr>
        </p:nvSpPr>
        <p:spPr>
          <a:xfrm>
            <a:off x="3348787" y="618517"/>
            <a:ext cx="5004665" cy="1596177"/>
          </a:xfrm>
        </p:spPr>
        <p:txBody>
          <a:bodyPr>
            <a:normAutofit/>
          </a:bodyPr>
          <a:lstStyle/>
          <a:p>
            <a:r>
              <a:rPr lang="es-AR" sz="2400" dirty="0"/>
              <a:t>Método</a:t>
            </a:r>
          </a:p>
        </p:txBody>
      </p:sp>
      <p:sp>
        <p:nvSpPr>
          <p:cNvPr id="8" name="2 Marcador de contenido"/>
          <p:cNvSpPr>
            <a:spLocks noGrp="1"/>
          </p:cNvSpPr>
          <p:nvPr>
            <p:ph idx="1"/>
          </p:nvPr>
        </p:nvSpPr>
        <p:spPr>
          <a:xfrm>
            <a:off x="3348786" y="2367092"/>
            <a:ext cx="5004665" cy="3424107"/>
          </a:xfrm>
        </p:spPr>
        <p:txBody>
          <a:bodyPr>
            <a:normAutofit/>
          </a:bodyPr>
          <a:lstStyle/>
          <a:p>
            <a:pPr>
              <a:lnSpc>
                <a:spcPct val="110000"/>
              </a:lnSpc>
            </a:pPr>
            <a:r>
              <a:rPr lang="es-AR" sz="1700" dirty="0"/>
              <a:t>Intuición y la deducción son los modos en que el intelecto, la razón conoce la realidad</a:t>
            </a:r>
          </a:p>
          <a:p>
            <a:pPr>
              <a:lnSpc>
                <a:spcPct val="110000"/>
              </a:lnSpc>
            </a:pPr>
            <a:r>
              <a:rPr lang="es-AR" sz="1700" dirty="0"/>
              <a:t>Las cuatro reglas resumen el método, es decir marcan el camino que debe seguir el intelecto para llegar a la verdad</a:t>
            </a:r>
          </a:p>
          <a:p>
            <a:pPr>
              <a:lnSpc>
                <a:spcPct val="110000"/>
              </a:lnSpc>
            </a:pPr>
            <a:r>
              <a:rPr lang="es-AR" sz="1700" i="1" dirty="0"/>
              <a:t>Las meditaciones metafísicas </a:t>
            </a:r>
            <a:r>
              <a:rPr lang="es-AR" sz="1700" dirty="0"/>
              <a:t>sientan las bases metafísicas de su sistema utilizando el método cartesiano</a:t>
            </a:r>
          </a:p>
          <a:p>
            <a:pPr>
              <a:lnSpc>
                <a:spcPct val="110000"/>
              </a:lnSpc>
            </a:pPr>
            <a:endParaRPr lang="es-AR" sz="1700" dirty="0"/>
          </a:p>
          <a:p>
            <a:pPr marL="0" indent="0">
              <a:lnSpc>
                <a:spcPct val="110000"/>
              </a:lnSpc>
              <a:buNone/>
            </a:pPr>
            <a:endParaRPr lang="es-AR" sz="17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685331" y="618517"/>
            <a:ext cx="7773338" cy="1596177"/>
          </a:xfrm>
        </p:spPr>
        <p:txBody>
          <a:bodyPr>
            <a:normAutofit/>
          </a:bodyPr>
          <a:lstStyle/>
          <a:p>
            <a:r>
              <a:rPr lang="es-AR"/>
              <a:t>El “Giro subjetivista” de la filosofía moderna comienza con Descartes</a:t>
            </a:r>
          </a:p>
        </p:txBody>
      </p:sp>
      <p:graphicFrame>
        <p:nvGraphicFramePr>
          <p:cNvPr id="5" name="2 Marcador de contenido">
            <a:extLst>
              <a:ext uri="{FF2B5EF4-FFF2-40B4-BE49-F238E27FC236}">
                <a16:creationId xmlns:a16="http://schemas.microsoft.com/office/drawing/2014/main" id="{696DC60D-2B5F-40D3-A16A-FDB2648E7B13}"/>
              </a:ext>
            </a:extLst>
          </p:cNvPr>
          <p:cNvGraphicFramePr>
            <a:graphicFrameLocks noGrp="1"/>
          </p:cNvGraphicFramePr>
          <p:nvPr>
            <p:ph idx="1"/>
            <p:extLst>
              <p:ext uri="{D42A27DB-BD31-4B8C-83A1-F6EECF244321}">
                <p14:modId xmlns:p14="http://schemas.microsoft.com/office/powerpoint/2010/main" val="1033013259"/>
              </p:ext>
            </p:extLst>
          </p:nvPr>
        </p:nvGraphicFramePr>
        <p:xfrm>
          <a:off x="685800" y="2532475"/>
          <a:ext cx="7772400" cy="30290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30" name="Rectangle 23">
            <a:extLst>
              <a:ext uri="{FF2B5EF4-FFF2-40B4-BE49-F238E27FC236}">
                <a16:creationId xmlns:a16="http://schemas.microsoft.com/office/drawing/2014/main" id="{DC3B8C6B-63CA-4384-8059-2036BE5202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descr="Un árbol con hojas verdes&#10;&#10;Descripción generada automáticamente con confianza media">
            <a:extLst>
              <a:ext uri="{FF2B5EF4-FFF2-40B4-BE49-F238E27FC236}">
                <a16:creationId xmlns:a16="http://schemas.microsoft.com/office/drawing/2014/main" id="{F88C45B0-A56C-C577-7F36-C1BF24DB82A4}"/>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3747" r="16974"/>
          <a:stretch/>
        </p:blipFill>
        <p:spPr>
          <a:xfrm>
            <a:off x="20" y="10"/>
            <a:ext cx="3018550" cy="6857990"/>
          </a:xfrm>
          <a:prstGeom prst="rect">
            <a:avLst/>
          </a:prstGeom>
        </p:spPr>
      </p:pic>
      <p:sp>
        <p:nvSpPr>
          <p:cNvPr id="31" name="Rectangle 25">
            <a:extLst>
              <a:ext uri="{FF2B5EF4-FFF2-40B4-BE49-F238E27FC236}">
                <a16:creationId xmlns:a16="http://schemas.microsoft.com/office/drawing/2014/main" id="{C71B03AA-C0EB-4104-84F8-E1AB8BFBEF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18570" y="-2"/>
            <a:ext cx="60985" cy="6858002"/>
          </a:xfrm>
          <a:prstGeom prst="rect">
            <a:avLst/>
          </a:prstGeom>
          <a:gradFill flip="none" rotWithShape="1">
            <a:gsLst>
              <a:gs pos="84000">
                <a:srgbClr val="B5B5B5"/>
              </a:gs>
              <a:gs pos="60159">
                <a:srgbClr val="D5D5D5"/>
              </a:gs>
              <a:gs pos="50447">
                <a:srgbClr val="E6E6E6"/>
              </a:gs>
              <a:gs pos="44260">
                <a:srgbClr val="D5D5D5"/>
              </a:gs>
              <a:gs pos="15928">
                <a:srgbClr val="B5B5B5"/>
              </a:gs>
              <a:gs pos="7000">
                <a:srgbClr val="8A8A8A"/>
              </a:gs>
              <a:gs pos="0">
                <a:srgbClr val="BBBBBB"/>
              </a:gs>
              <a:gs pos="93000">
                <a:srgbClr val="8A8A8A"/>
              </a:gs>
              <a:gs pos="100000">
                <a:srgbClr val="BBBB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27">
            <a:extLst>
              <a:ext uri="{FF2B5EF4-FFF2-40B4-BE49-F238E27FC236}">
                <a16:creationId xmlns:a16="http://schemas.microsoft.com/office/drawing/2014/main" id="{09C2B723-6C2F-49DE-A429-50BDFD1ADB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Título"/>
          <p:cNvSpPr>
            <a:spLocks noGrp="1"/>
          </p:cNvSpPr>
          <p:nvPr>
            <p:ph type="title"/>
          </p:nvPr>
        </p:nvSpPr>
        <p:spPr>
          <a:xfrm>
            <a:off x="3348787" y="618517"/>
            <a:ext cx="5004665" cy="1596177"/>
          </a:xfrm>
        </p:spPr>
        <p:txBody>
          <a:bodyPr>
            <a:normAutofit/>
          </a:bodyPr>
          <a:lstStyle/>
          <a:p>
            <a:r>
              <a:rPr lang="es-AR" sz="2400" dirty="0"/>
              <a:t>Árbol del conocimiento según Descartes (filosofía)</a:t>
            </a:r>
          </a:p>
        </p:txBody>
      </p:sp>
      <p:sp>
        <p:nvSpPr>
          <p:cNvPr id="3" name="2 Marcador de contenido"/>
          <p:cNvSpPr>
            <a:spLocks noGrp="1"/>
          </p:cNvSpPr>
          <p:nvPr>
            <p:ph idx="1"/>
          </p:nvPr>
        </p:nvSpPr>
        <p:spPr>
          <a:xfrm>
            <a:off x="3348786" y="2367092"/>
            <a:ext cx="5004665" cy="3424107"/>
          </a:xfrm>
        </p:spPr>
        <p:txBody>
          <a:bodyPr>
            <a:normAutofit/>
          </a:bodyPr>
          <a:lstStyle/>
          <a:p>
            <a:endParaRPr lang="es-AR" dirty="0"/>
          </a:p>
          <a:p>
            <a:r>
              <a:rPr lang="es-AR" dirty="0"/>
              <a:t>La metafísica son las raíces</a:t>
            </a:r>
          </a:p>
          <a:p>
            <a:endParaRPr lang="es-AR" dirty="0"/>
          </a:p>
          <a:p>
            <a:r>
              <a:rPr lang="es-AR" dirty="0"/>
              <a:t>La física es el tronco</a:t>
            </a:r>
          </a:p>
          <a:p>
            <a:endParaRPr lang="es-AR" dirty="0"/>
          </a:p>
          <a:p>
            <a:r>
              <a:rPr lang="es-AR" dirty="0"/>
              <a:t>La mecánica, la política y la medicina son las ramas.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46" name="Rectangle 45">
            <a:extLst>
              <a:ext uri="{FF2B5EF4-FFF2-40B4-BE49-F238E27FC236}">
                <a16:creationId xmlns:a16="http://schemas.microsoft.com/office/drawing/2014/main" id="{C08B58CE-A486-4D86-A04C-CEBEC0C6EB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8" name="Picture 2">
            <a:extLst>
              <a:ext uri="{FF2B5EF4-FFF2-40B4-BE49-F238E27FC236}">
                <a16:creationId xmlns:a16="http://schemas.microsoft.com/office/drawing/2014/main" id="{7EF397AE-0609-4FFB-A98F-ECD05F0EF2C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9144002" cy="6858001"/>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49">
            <a:extLst>
              <a:ext uri="{FF2B5EF4-FFF2-40B4-BE49-F238E27FC236}">
                <a16:creationId xmlns:a16="http://schemas.microsoft.com/office/drawing/2014/main" id="{FF0509A6-53B5-44A9-B59C-1D9C4DD3C2A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Título"/>
          <p:cNvSpPr>
            <a:spLocks noGrp="1"/>
          </p:cNvSpPr>
          <p:nvPr>
            <p:ph type="title"/>
          </p:nvPr>
        </p:nvSpPr>
        <p:spPr>
          <a:xfrm>
            <a:off x="685331" y="618517"/>
            <a:ext cx="7773338" cy="1596177"/>
          </a:xfrm>
        </p:spPr>
        <p:txBody>
          <a:bodyPr>
            <a:normAutofit/>
          </a:bodyPr>
          <a:lstStyle/>
          <a:p>
            <a:r>
              <a:rPr lang="es-AR" dirty="0"/>
              <a:t>Resumiendo</a:t>
            </a:r>
          </a:p>
        </p:txBody>
      </p:sp>
      <p:graphicFrame>
        <p:nvGraphicFramePr>
          <p:cNvPr id="41" name="2 Marcador de contenido">
            <a:extLst>
              <a:ext uri="{FF2B5EF4-FFF2-40B4-BE49-F238E27FC236}">
                <a16:creationId xmlns:a16="http://schemas.microsoft.com/office/drawing/2014/main" id="{78B79D72-4D4F-8D7A-5C39-F072B6A8F7E5}"/>
              </a:ext>
            </a:extLst>
          </p:cNvPr>
          <p:cNvGraphicFramePr>
            <a:graphicFrameLocks noGrp="1"/>
          </p:cNvGraphicFramePr>
          <p:nvPr>
            <p:ph idx="1"/>
            <p:extLst>
              <p:ext uri="{D42A27DB-BD31-4B8C-83A1-F6EECF244321}">
                <p14:modId xmlns:p14="http://schemas.microsoft.com/office/powerpoint/2010/main" val="3617113607"/>
              </p:ext>
            </p:extLst>
          </p:nvPr>
        </p:nvGraphicFramePr>
        <p:xfrm>
          <a:off x="685330" y="2367092"/>
          <a:ext cx="7772870" cy="342410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446F2B05-D14A-46C1-B94D-81BAFA34CA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descr="Un pizarrón negro con letras blancas">
            <a:extLst>
              <a:ext uri="{FF2B5EF4-FFF2-40B4-BE49-F238E27FC236}">
                <a16:creationId xmlns:a16="http://schemas.microsoft.com/office/drawing/2014/main" id="{42FDE1D7-DE4F-651B-C242-B9D03082949D}"/>
              </a:ext>
            </a:extLst>
          </p:cNvPr>
          <p:cNvPicPr>
            <a:picLocks noChangeAspect="1"/>
          </p:cNvPicPr>
          <p:nvPr/>
        </p:nvPicPr>
        <p:blipFill rotWithShape="1">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4168" r="10833"/>
          <a:stretch/>
        </p:blipFill>
        <p:spPr>
          <a:xfrm>
            <a:off x="5653278" y="2364659"/>
            <a:ext cx="2880611" cy="2160486"/>
          </a:xfrm>
          <a:prstGeom prst="rect">
            <a:avLst/>
          </a:prstGeom>
        </p:spPr>
      </p:pic>
      <p:pic>
        <p:nvPicPr>
          <p:cNvPr id="30" name="Picture 29">
            <a:extLst>
              <a:ext uri="{FF2B5EF4-FFF2-40B4-BE49-F238E27FC236}">
                <a16:creationId xmlns:a16="http://schemas.microsoft.com/office/drawing/2014/main" id="{DC21F734-A85A-4FEA-8CB8-6C72B8195C3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Marcador de contenido">
            <a:extLst>
              <a:ext uri="{C183D7F6-B498-43B3-948B-1728B52AA6E4}">
                <adec:decorative xmlns:adec="http://schemas.microsoft.com/office/drawing/2017/decorative" val="1"/>
              </a:ext>
            </a:extLst>
          </p:cNvPr>
          <p:cNvSpPr>
            <a:spLocks noGrp="1"/>
          </p:cNvSpPr>
          <p:nvPr>
            <p:ph idx="1"/>
          </p:nvPr>
        </p:nvSpPr>
        <p:spPr>
          <a:xfrm>
            <a:off x="790548" y="2367092"/>
            <a:ext cx="4391562" cy="3847444"/>
          </a:xfrm>
        </p:spPr>
        <p:txBody>
          <a:bodyPr>
            <a:normAutofit/>
          </a:bodyPr>
          <a:lstStyle/>
          <a:p>
            <a:pPr>
              <a:lnSpc>
                <a:spcPct val="110000"/>
              </a:lnSpc>
            </a:pPr>
            <a:r>
              <a:rPr lang="es-AR" sz="1600" dirty="0"/>
              <a:t>Lo cognoscible de la realidad es aquello que puede ser medido, es decir que es cuantificable. Por ejemplo, de los cuerpos físicos podemos conocer cuánto pesan, cuánto miden, su figura, pero no su color, su sabor u olor.</a:t>
            </a:r>
          </a:p>
          <a:p>
            <a:pPr>
              <a:lnSpc>
                <a:spcPct val="110000"/>
              </a:lnSpc>
            </a:pPr>
            <a:r>
              <a:rPr lang="es-AR" sz="1600" dirty="0"/>
              <a:t>Su método inspirado en la lógica y el algebra parte de ciertos principios evidentes a partir de los cuales por deducción se reconstruye la totalidad del saber.</a:t>
            </a:r>
          </a:p>
        </p:txBody>
      </p:sp>
      <p:sp>
        <p:nvSpPr>
          <p:cNvPr id="2" name="1 Título"/>
          <p:cNvSpPr>
            <a:spLocks noGrp="1"/>
          </p:cNvSpPr>
          <p:nvPr>
            <p:ph type="title"/>
          </p:nvPr>
        </p:nvSpPr>
        <p:spPr>
          <a:xfrm>
            <a:off x="790548" y="618517"/>
            <a:ext cx="4391562" cy="1596177"/>
          </a:xfrm>
        </p:spPr>
        <p:txBody>
          <a:bodyPr>
            <a:normAutofit/>
          </a:bodyPr>
          <a:lstStyle/>
          <a:p>
            <a:r>
              <a:rPr lang="es-AR" sz="2000" dirty="0"/>
              <a:t>Modelo cuantitativo del saber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44F95DE6-BC61-4DB8-97B8-E32959EA0E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a:extLst>
              <a:ext uri="{FF2B5EF4-FFF2-40B4-BE49-F238E27FC236}">
                <a16:creationId xmlns:a16="http://schemas.microsoft.com/office/drawing/2014/main" id="{48D9C176-456B-4F71-AB87-9D14B8B3D1C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cstate="print">
            <a:extLst>
              <a:ext uri="{28A0092B-C50C-407E-A947-70E740481C1C}">
                <a14:useLocalDpi xmlns:a14="http://schemas.microsoft.com/office/drawing/2010/main" val="0"/>
              </a:ext>
            </a:extLst>
          </a:blip>
          <a:srcRect l="46466" t="75007" r="30510"/>
          <a:stretch/>
        </p:blipFill>
        <p:spPr>
          <a:xfrm>
            <a:off x="0" y="138157"/>
            <a:ext cx="1284047" cy="1045389"/>
          </a:xfrm>
          <a:custGeom>
            <a:avLst/>
            <a:gdLst>
              <a:gd name="connsiteX0" fmla="*/ 2051608 w 4103216"/>
              <a:gd name="connsiteY0" fmla="*/ 0 h 1714050"/>
              <a:gd name="connsiteX1" fmla="*/ 4103216 w 4103216"/>
              <a:gd name="connsiteY1" fmla="*/ 1266738 h 1714050"/>
              <a:gd name="connsiteX2" fmla="*/ 4010980 w 4103216"/>
              <a:gd name="connsiteY2" fmla="*/ 1643427 h 1714050"/>
              <a:gd name="connsiteX3" fmla="*/ 3969116 w 4103216"/>
              <a:gd name="connsiteY3" fmla="*/ 1714050 h 1714050"/>
              <a:gd name="connsiteX4" fmla="*/ 134100 w 4103216"/>
              <a:gd name="connsiteY4" fmla="*/ 1714050 h 1714050"/>
              <a:gd name="connsiteX5" fmla="*/ 92237 w 4103216"/>
              <a:gd name="connsiteY5" fmla="*/ 1643427 h 1714050"/>
              <a:gd name="connsiteX6" fmla="*/ 0 w 4103216"/>
              <a:gd name="connsiteY6" fmla="*/ 1266738 h 1714050"/>
              <a:gd name="connsiteX7" fmla="*/ 2051608 w 4103216"/>
              <a:gd name="connsiteY7" fmla="*/ 0 h 1714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03216" h="1714050">
                <a:moveTo>
                  <a:pt x="2051608" y="0"/>
                </a:moveTo>
                <a:cubicBezTo>
                  <a:pt x="3184680" y="0"/>
                  <a:pt x="4103216" y="567138"/>
                  <a:pt x="4103216" y="1266738"/>
                </a:cubicBezTo>
                <a:cubicBezTo>
                  <a:pt x="4103216" y="1397913"/>
                  <a:pt x="4070924" y="1524431"/>
                  <a:pt x="4010980" y="1643427"/>
                </a:cubicBezTo>
                <a:lnTo>
                  <a:pt x="3969116" y="1714050"/>
                </a:lnTo>
                <a:lnTo>
                  <a:pt x="134100" y="1714050"/>
                </a:lnTo>
                <a:lnTo>
                  <a:pt x="92237" y="1643427"/>
                </a:lnTo>
                <a:cubicBezTo>
                  <a:pt x="32293" y="1524431"/>
                  <a:pt x="0" y="1397913"/>
                  <a:pt x="0" y="1266738"/>
                </a:cubicBezTo>
                <a:cubicBezTo>
                  <a:pt x="0" y="567138"/>
                  <a:pt x="918536" y="0"/>
                  <a:pt x="2051608" y="0"/>
                </a:cubicBezTo>
                <a:close/>
              </a:path>
            </a:pathLst>
          </a:custGeom>
        </p:spPr>
      </p:pic>
      <p:sp>
        <p:nvSpPr>
          <p:cNvPr id="2" name="1 Título"/>
          <p:cNvSpPr>
            <a:spLocks noGrp="1"/>
          </p:cNvSpPr>
          <p:nvPr>
            <p:ph type="title"/>
          </p:nvPr>
        </p:nvSpPr>
        <p:spPr>
          <a:xfrm>
            <a:off x="685331" y="618517"/>
            <a:ext cx="5894673" cy="1596177"/>
          </a:xfrm>
        </p:spPr>
        <p:txBody>
          <a:bodyPr>
            <a:normAutofit/>
          </a:bodyPr>
          <a:lstStyle/>
          <a:p>
            <a:r>
              <a:rPr lang="es-AR" sz="2800" dirty="0"/>
              <a:t>Para una mejor comprensión de los temas recomendamos</a:t>
            </a:r>
          </a:p>
        </p:txBody>
      </p:sp>
      <p:pic>
        <p:nvPicPr>
          <p:cNvPr id="30" name="Picture 29">
            <a:extLst>
              <a:ext uri="{FF2B5EF4-FFF2-40B4-BE49-F238E27FC236}">
                <a16:creationId xmlns:a16="http://schemas.microsoft.com/office/drawing/2014/main" id="{CFF97C55-868F-4FDD-BD3C-D2F191796F4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55183" t="89413" r="18746"/>
          <a:stretch/>
        </p:blipFill>
        <p:spPr>
          <a:xfrm>
            <a:off x="6303423" y="0"/>
            <a:ext cx="1942267" cy="591546"/>
          </a:xfrm>
          <a:prstGeom prst="rect">
            <a:avLst/>
          </a:prstGeom>
        </p:spPr>
      </p:pic>
      <p:pic>
        <p:nvPicPr>
          <p:cNvPr id="32" name="Picture 31">
            <a:extLst>
              <a:ext uri="{FF2B5EF4-FFF2-40B4-BE49-F238E27FC236}">
                <a16:creationId xmlns:a16="http://schemas.microsoft.com/office/drawing/2014/main" id="{69722FB9-EA01-42A6-96B2-185F5CC120D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cstate="print">
            <a:extLst>
              <a:ext uri="{28A0092B-C50C-407E-A947-70E740481C1C}">
                <a14:useLocalDpi xmlns:a14="http://schemas.microsoft.com/office/drawing/2010/main" val="0"/>
              </a:ext>
            </a:extLst>
          </a:blip>
          <a:srcRect l="73623" t="43915" r="1" b="10213"/>
          <a:stretch/>
        </p:blipFill>
        <p:spPr>
          <a:xfrm>
            <a:off x="7853299" y="183232"/>
            <a:ext cx="1290701" cy="1683522"/>
          </a:xfrm>
          <a:prstGeom prst="rect">
            <a:avLst/>
          </a:prstGeom>
        </p:spPr>
      </p:pic>
      <p:sp>
        <p:nvSpPr>
          <p:cNvPr id="3" name="2 Marcador de contenido"/>
          <p:cNvSpPr>
            <a:spLocks noGrp="1"/>
          </p:cNvSpPr>
          <p:nvPr>
            <p:ph idx="1"/>
          </p:nvPr>
        </p:nvSpPr>
        <p:spPr>
          <a:xfrm>
            <a:off x="685329" y="2367092"/>
            <a:ext cx="5894674" cy="3424107"/>
          </a:xfrm>
        </p:spPr>
        <p:txBody>
          <a:bodyPr>
            <a:normAutofit/>
          </a:bodyPr>
          <a:lstStyle/>
          <a:p>
            <a:endParaRPr lang="es-AR" sz="1600"/>
          </a:p>
          <a:p>
            <a:r>
              <a:rPr lang="es-AR" sz="1600"/>
              <a:t>Leer la 3 regla de la Dirección del Espíritu de Descartes (en el campus)</a:t>
            </a:r>
          </a:p>
          <a:p>
            <a:r>
              <a:rPr lang="es-AR" sz="1600"/>
              <a:t>Ver el video encuentro 4° y leer la clase escrita n° 2</a:t>
            </a:r>
          </a:p>
          <a:p>
            <a:r>
              <a:rPr lang="es-AR" sz="1600"/>
              <a:t>Ver el documental de Canal A sobre Descartes link</a:t>
            </a:r>
          </a:p>
          <a:p>
            <a:pPr>
              <a:buNone/>
            </a:pPr>
            <a:r>
              <a:rPr lang="es-AR" sz="1600">
                <a:hlinkClick r:id="rId5"/>
              </a:rPr>
              <a:t>https://www.youtube.com/watch?v=6mOXudPeYKY</a:t>
            </a:r>
            <a:endParaRPr lang="es-AR" sz="1600"/>
          </a:p>
          <a:p>
            <a:pPr>
              <a:buNone/>
            </a:pPr>
            <a:r>
              <a:rPr lang="es-AR" sz="1600"/>
              <a:t>(también en el campus)</a:t>
            </a:r>
          </a:p>
        </p:txBody>
      </p:sp>
      <p:pic>
        <p:nvPicPr>
          <p:cNvPr id="34" name="Picture 33">
            <a:extLst>
              <a:ext uri="{FF2B5EF4-FFF2-40B4-BE49-F238E27FC236}">
                <a16:creationId xmlns:a16="http://schemas.microsoft.com/office/drawing/2014/main" id="{D2B4E49C-E7B4-4F6A-8B93-646A0E2411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cstate="print">
            <a:extLst>
              <a:ext uri="{28A0092B-C50C-407E-A947-70E740481C1C}">
                <a14:useLocalDpi xmlns:a14="http://schemas.microsoft.com/office/drawing/2010/main" val="0"/>
              </a:ext>
            </a:extLst>
          </a:blip>
          <a:srcRect l="91927" t="72411" b="10341"/>
          <a:stretch/>
        </p:blipFill>
        <p:spPr>
          <a:xfrm>
            <a:off x="8620892" y="2664767"/>
            <a:ext cx="476968" cy="764233"/>
          </a:xfrm>
          <a:custGeom>
            <a:avLst/>
            <a:gdLst>
              <a:gd name="connsiteX0" fmla="*/ 0 w 984308"/>
              <a:gd name="connsiteY0" fmla="*/ 0 h 1182847"/>
              <a:gd name="connsiteX1" fmla="*/ 984308 w 984308"/>
              <a:gd name="connsiteY1" fmla="*/ 0 h 1182847"/>
              <a:gd name="connsiteX2" fmla="*/ 984308 w 984308"/>
              <a:gd name="connsiteY2" fmla="*/ 1161661 h 1182847"/>
              <a:gd name="connsiteX3" fmla="*/ 966627 w 984308"/>
              <a:gd name="connsiteY3" fmla="*/ 1165915 h 1182847"/>
              <a:gd name="connsiteX4" fmla="*/ 787132 w 984308"/>
              <a:gd name="connsiteY4" fmla="*/ 1182847 h 1182847"/>
              <a:gd name="connsiteX5" fmla="*/ 48601 w 984308"/>
              <a:gd name="connsiteY5" fmla="*/ 815395 h 1182847"/>
              <a:gd name="connsiteX6" fmla="*/ 0 w 984308"/>
              <a:gd name="connsiteY6" fmla="*/ 731606 h 1182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84308" h="1182847">
                <a:moveTo>
                  <a:pt x="0" y="0"/>
                </a:moveTo>
                <a:lnTo>
                  <a:pt x="984308" y="0"/>
                </a:lnTo>
                <a:lnTo>
                  <a:pt x="984308" y="1161661"/>
                </a:lnTo>
                <a:lnTo>
                  <a:pt x="966627" y="1165915"/>
                </a:lnTo>
                <a:cubicBezTo>
                  <a:pt x="908648" y="1177017"/>
                  <a:pt x="848618" y="1182847"/>
                  <a:pt x="787132" y="1182847"/>
                </a:cubicBezTo>
                <a:cubicBezTo>
                  <a:pt x="479703" y="1182847"/>
                  <a:pt x="208655" y="1037089"/>
                  <a:pt x="48601" y="815395"/>
                </a:cubicBezTo>
                <a:lnTo>
                  <a:pt x="0" y="731606"/>
                </a:lnTo>
                <a:close/>
              </a:path>
            </a:pathLst>
          </a:custGeom>
        </p:spPr>
      </p:pic>
      <p:pic>
        <p:nvPicPr>
          <p:cNvPr id="36" name="Picture 35">
            <a:extLst>
              <a:ext uri="{FF2B5EF4-FFF2-40B4-BE49-F238E27FC236}">
                <a16:creationId xmlns:a16="http://schemas.microsoft.com/office/drawing/2014/main" id="{46528FBF-1727-4546-8131-BA22ED8B549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l="65973" t="81531" r="19879"/>
          <a:stretch/>
        </p:blipFill>
        <p:spPr>
          <a:xfrm>
            <a:off x="6665719" y="5982056"/>
            <a:ext cx="894605" cy="875944"/>
          </a:xfrm>
          <a:custGeom>
            <a:avLst/>
            <a:gdLst>
              <a:gd name="connsiteX0" fmla="*/ 2051608 w 4103216"/>
              <a:gd name="connsiteY0" fmla="*/ 0 h 1714050"/>
              <a:gd name="connsiteX1" fmla="*/ 4103216 w 4103216"/>
              <a:gd name="connsiteY1" fmla="*/ 1266738 h 1714050"/>
              <a:gd name="connsiteX2" fmla="*/ 4010980 w 4103216"/>
              <a:gd name="connsiteY2" fmla="*/ 1643427 h 1714050"/>
              <a:gd name="connsiteX3" fmla="*/ 3969116 w 4103216"/>
              <a:gd name="connsiteY3" fmla="*/ 1714050 h 1714050"/>
              <a:gd name="connsiteX4" fmla="*/ 134100 w 4103216"/>
              <a:gd name="connsiteY4" fmla="*/ 1714050 h 1714050"/>
              <a:gd name="connsiteX5" fmla="*/ 92237 w 4103216"/>
              <a:gd name="connsiteY5" fmla="*/ 1643427 h 1714050"/>
              <a:gd name="connsiteX6" fmla="*/ 0 w 4103216"/>
              <a:gd name="connsiteY6" fmla="*/ 1266738 h 1714050"/>
              <a:gd name="connsiteX7" fmla="*/ 2051608 w 4103216"/>
              <a:gd name="connsiteY7" fmla="*/ 0 h 1714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03216" h="1714050">
                <a:moveTo>
                  <a:pt x="2051608" y="0"/>
                </a:moveTo>
                <a:cubicBezTo>
                  <a:pt x="3184680" y="0"/>
                  <a:pt x="4103216" y="567138"/>
                  <a:pt x="4103216" y="1266738"/>
                </a:cubicBezTo>
                <a:cubicBezTo>
                  <a:pt x="4103216" y="1397913"/>
                  <a:pt x="4070924" y="1524431"/>
                  <a:pt x="4010980" y="1643427"/>
                </a:cubicBezTo>
                <a:lnTo>
                  <a:pt x="3969116" y="1714050"/>
                </a:lnTo>
                <a:lnTo>
                  <a:pt x="134100" y="1714050"/>
                </a:lnTo>
                <a:lnTo>
                  <a:pt x="92237" y="1643427"/>
                </a:lnTo>
                <a:cubicBezTo>
                  <a:pt x="32293" y="1524431"/>
                  <a:pt x="0" y="1397913"/>
                  <a:pt x="0" y="1266738"/>
                </a:cubicBezTo>
                <a:cubicBezTo>
                  <a:pt x="0" y="567138"/>
                  <a:pt x="918536" y="0"/>
                  <a:pt x="2051608" y="0"/>
                </a:cubicBezTo>
                <a:close/>
              </a:path>
            </a:pathLst>
          </a:cu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3F012C5-2940-4F3E-BB5E-B8B2C9E829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3999"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B37C977-E7E3-44AC-AEC8-2E27641909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10407" cy="6858000"/>
          </a:xfrm>
          <a:prstGeom prst="rect">
            <a:avLst/>
          </a:prstGeom>
          <a:ln>
            <a:noFill/>
          </a:ln>
          <a:effectLst>
            <a:outerShdw blurRad="88900" dist="25400" algn="l" rotWithShape="0">
              <a:prstClr val="black">
                <a:alpha val="40000"/>
              </a:prstClr>
            </a:outerShdw>
          </a:effectLst>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dirty="0"/>
          </a:p>
        </p:txBody>
      </p:sp>
      <p:pic>
        <p:nvPicPr>
          <p:cNvPr id="12" name="Picture 11">
            <a:extLst>
              <a:ext uri="{FF2B5EF4-FFF2-40B4-BE49-F238E27FC236}">
                <a16:creationId xmlns:a16="http://schemas.microsoft.com/office/drawing/2014/main" id="{A70DF37D-86A3-45DB-B1C1-580462D4BB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77037" b="73004"/>
          <a:stretch/>
        </p:blipFill>
        <p:spPr>
          <a:xfrm>
            <a:off x="0" y="-2"/>
            <a:ext cx="2491484" cy="2196792"/>
          </a:xfrm>
          <a:prstGeom prst="rect">
            <a:avLst/>
          </a:prstGeom>
        </p:spPr>
      </p:pic>
      <p:sp>
        <p:nvSpPr>
          <p:cNvPr id="2" name="1 Título"/>
          <p:cNvSpPr>
            <a:spLocks noGrp="1"/>
          </p:cNvSpPr>
          <p:nvPr>
            <p:ph type="title"/>
          </p:nvPr>
        </p:nvSpPr>
        <p:spPr>
          <a:xfrm>
            <a:off x="719922" y="960814"/>
            <a:ext cx="2049186" cy="4912936"/>
          </a:xfrm>
        </p:spPr>
        <p:txBody>
          <a:bodyPr anchor="b">
            <a:normAutofit/>
          </a:bodyPr>
          <a:lstStyle/>
          <a:p>
            <a:pPr algn="r"/>
            <a:r>
              <a:rPr lang="es-AR" sz="2000" dirty="0">
                <a:solidFill>
                  <a:schemeClr val="bg1"/>
                </a:solidFill>
              </a:rPr>
              <a:t>Bibliografía usada para hacer esta clase</a:t>
            </a:r>
          </a:p>
        </p:txBody>
      </p:sp>
      <p:graphicFrame>
        <p:nvGraphicFramePr>
          <p:cNvPr id="14" name="2 Marcador de contenido">
            <a:extLst>
              <a:ext uri="{FF2B5EF4-FFF2-40B4-BE49-F238E27FC236}">
                <a16:creationId xmlns:a16="http://schemas.microsoft.com/office/drawing/2014/main" id="{383C5208-4A94-6A17-CC81-FBD353C3D2F8}"/>
              </a:ext>
            </a:extLst>
          </p:cNvPr>
          <p:cNvGraphicFramePr>
            <a:graphicFrameLocks noGrp="1"/>
          </p:cNvGraphicFramePr>
          <p:nvPr>
            <p:ph idx="1"/>
          </p:nvPr>
        </p:nvGraphicFramePr>
        <p:xfrm>
          <a:off x="3734308" y="960814"/>
          <a:ext cx="4685792" cy="48303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theme/theme1.xml><?xml version="1.0" encoding="utf-8"?>
<a:theme xmlns:a="http://schemas.openxmlformats.org/drawingml/2006/main" name="Gota">
  <a:themeElements>
    <a:clrScheme name="Gota">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Gota">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ota">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TM04033925[[fn=Gota]]</Template>
  <TotalTime>9302</TotalTime>
  <Words>2668</Words>
  <Application>Microsoft Office PowerPoint</Application>
  <PresentationFormat>Presentación en pantalla (4:3)</PresentationFormat>
  <Paragraphs>193</Paragraphs>
  <Slides>43</Slides>
  <Notes>2</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43</vt:i4>
      </vt:variant>
    </vt:vector>
  </HeadingPairs>
  <TitlesOfParts>
    <vt:vector size="47" baseType="lpstr">
      <vt:lpstr>Arial</vt:lpstr>
      <vt:lpstr>Calibri</vt:lpstr>
      <vt:lpstr>Tw Cen MT</vt:lpstr>
      <vt:lpstr>Gota</vt:lpstr>
      <vt:lpstr> El método en Descartes</vt:lpstr>
      <vt:lpstr>Objetivos</vt:lpstr>
      <vt:lpstr>La clase de hoy esta dividida en dos partes</vt:lpstr>
      <vt:lpstr>Historia de la filosofía  26 siglos</vt:lpstr>
      <vt:lpstr>El programa de nuestra materia</vt:lpstr>
      <vt:lpstr>      Pasaje de la filosofía medieval a la moderna</vt:lpstr>
      <vt:lpstr>En La filosofía de la Ilustración  Ernst Cassirer Dice:</vt:lpstr>
      <vt:lpstr>Recapitulemos</vt:lpstr>
      <vt:lpstr>La razón</vt:lpstr>
      <vt:lpstr>La universalidad de la Razón</vt:lpstr>
      <vt:lpstr>Si la razón es universal y es  ahistórica  ¿Cómo se explica el error? </vt:lpstr>
      <vt:lpstr>En el Siglo XVII la nueva ciencia astronómica se enfrenta a la Escolástica</vt:lpstr>
      <vt:lpstr>Definición de Ciencia a partir de la modernidad </vt:lpstr>
      <vt:lpstr>Física - Newton</vt:lpstr>
      <vt:lpstr>La importancia histórica de Descartes</vt:lpstr>
      <vt:lpstr>La filosofía de Descartes EL MÉTODO</vt:lpstr>
      <vt:lpstr>Biografía</vt:lpstr>
      <vt:lpstr>Biografía y bibliografía</vt:lpstr>
      <vt:lpstr>Biografía y bibliografía</vt:lpstr>
      <vt:lpstr>Reglas para la dirección del espíritu</vt:lpstr>
      <vt:lpstr>Discurso del método (1637)</vt:lpstr>
      <vt:lpstr>Discurso del método. Primera frase</vt:lpstr>
      <vt:lpstr>Discurso del método</vt:lpstr>
      <vt:lpstr>Discurso del método</vt:lpstr>
      <vt:lpstr>Versión de las reglas según El discurso del método</vt:lpstr>
      <vt:lpstr>Cuatro reglas o preceptos</vt:lpstr>
      <vt:lpstr>Cuatro reglas o preceptos</vt:lpstr>
      <vt:lpstr>Regla n°1:  La Evidencia</vt:lpstr>
      <vt:lpstr>Claridad y distinción son caracteres de lo evidente</vt:lpstr>
      <vt:lpstr>Regla n°2:  El Análisis</vt:lpstr>
      <vt:lpstr>Regla n°3:  La Síntesis</vt:lpstr>
      <vt:lpstr>Regla n°4: La Enumeración</vt:lpstr>
      <vt:lpstr>   Para Descartes hay dos modos en que la Razón puede conocer la verdad:</vt:lpstr>
      <vt:lpstr>Intuición: definición </vt:lpstr>
      <vt:lpstr>intuición</vt:lpstr>
      <vt:lpstr>Deducción</vt:lpstr>
      <vt:lpstr>Método</vt:lpstr>
      <vt:lpstr>El “Giro subjetivista” de la filosofía moderna comienza con Descartes</vt:lpstr>
      <vt:lpstr>Árbol del conocimiento según Descartes (filosofía)</vt:lpstr>
      <vt:lpstr>Resumiendo</vt:lpstr>
      <vt:lpstr>Modelo cuantitativo del saber</vt:lpstr>
      <vt:lpstr>Para una mejor comprensión de los temas recomendamos</vt:lpstr>
      <vt:lpstr>Bibliografía usada para hacer esta clase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Introducción a la filosofía</dc:title>
  <dc:creator>jana</dc:creator>
  <cp:lastModifiedBy>Alejandra Bertucci</cp:lastModifiedBy>
  <cp:revision>26</cp:revision>
  <dcterms:created xsi:type="dcterms:W3CDTF">2019-03-21T17:26:55Z</dcterms:created>
  <dcterms:modified xsi:type="dcterms:W3CDTF">2025-04-10T14:37:18Z</dcterms:modified>
</cp:coreProperties>
</file>