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37"/>
  </p:notesMasterIdLst>
  <p:sldIdLst>
    <p:sldId id="256" r:id="rId2"/>
    <p:sldId id="291" r:id="rId3"/>
    <p:sldId id="257" r:id="rId4"/>
    <p:sldId id="292" r:id="rId5"/>
    <p:sldId id="258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6" r:id="rId15"/>
    <p:sldId id="270" r:id="rId16"/>
    <p:sldId id="298" r:id="rId17"/>
    <p:sldId id="299" r:id="rId18"/>
    <p:sldId id="300" r:id="rId19"/>
    <p:sldId id="293" r:id="rId20"/>
    <p:sldId id="278" r:id="rId21"/>
    <p:sldId id="279" r:id="rId22"/>
    <p:sldId id="284" r:id="rId23"/>
    <p:sldId id="280" r:id="rId24"/>
    <p:sldId id="301" r:id="rId25"/>
    <p:sldId id="281" r:id="rId26"/>
    <p:sldId id="283" r:id="rId27"/>
    <p:sldId id="285" r:id="rId28"/>
    <p:sldId id="295" r:id="rId29"/>
    <p:sldId id="286" r:id="rId30"/>
    <p:sldId id="294" r:id="rId31"/>
    <p:sldId id="287" r:id="rId32"/>
    <p:sldId id="296" r:id="rId33"/>
    <p:sldId id="288" r:id="rId34"/>
    <p:sldId id="289" r:id="rId35"/>
    <p:sldId id="290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26" d="100"/>
          <a:sy n="26" d="100"/>
        </p:scale>
        <p:origin x="1624" y="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765E38-3CA1-42AA-9220-41DEE42E474E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5ACB34B-3B02-44F3-AD16-6C6538743486}">
      <dgm:prSet custT="1"/>
      <dgm:spPr/>
      <dgm:t>
        <a:bodyPr/>
        <a:lstStyle/>
        <a:p>
          <a:r>
            <a:rPr lang="es-AR" sz="1600" dirty="0"/>
            <a:t>Les alumnes tienen que manejar los temas y problemáticas que se detallan a continuación:</a:t>
          </a:r>
          <a:endParaRPr lang="en-US" sz="1600" dirty="0"/>
        </a:p>
      </dgm:t>
    </dgm:pt>
    <dgm:pt modelId="{EB496D62-8162-416C-BAC3-349E7F849AF3}" type="parTrans" cxnId="{D4A5CE28-A14E-453A-98BE-180CF7BC0A82}">
      <dgm:prSet/>
      <dgm:spPr/>
      <dgm:t>
        <a:bodyPr/>
        <a:lstStyle/>
        <a:p>
          <a:endParaRPr lang="en-US"/>
        </a:p>
      </dgm:t>
    </dgm:pt>
    <dgm:pt modelId="{E3D022E7-7711-40AD-9E34-0427371F60E9}" type="sibTrans" cxnId="{D4A5CE28-A14E-453A-98BE-180CF7BC0A82}">
      <dgm:prSet/>
      <dgm:spPr/>
      <dgm:t>
        <a:bodyPr/>
        <a:lstStyle/>
        <a:p>
          <a:endParaRPr lang="en-US"/>
        </a:p>
      </dgm:t>
    </dgm:pt>
    <dgm:pt modelId="{D10C3DB4-FAED-44F5-B05A-C77C0FBC6350}">
      <dgm:prSet/>
      <dgm:spPr/>
      <dgm:t>
        <a:bodyPr/>
        <a:lstStyle/>
        <a:p>
          <a:r>
            <a:rPr lang="es-AR" dirty="0"/>
            <a:t>El cogito como substancia pensante y primera verdad</a:t>
          </a:r>
          <a:endParaRPr lang="en-US" dirty="0"/>
        </a:p>
      </dgm:t>
    </dgm:pt>
    <dgm:pt modelId="{E17CAF06-4B29-4A49-81C0-B418E711AFAC}" type="parTrans" cxnId="{6F211B81-A57F-48AB-B894-2C4310BF865E}">
      <dgm:prSet/>
      <dgm:spPr/>
      <dgm:t>
        <a:bodyPr/>
        <a:lstStyle/>
        <a:p>
          <a:endParaRPr lang="en-US"/>
        </a:p>
      </dgm:t>
    </dgm:pt>
    <dgm:pt modelId="{D0CFC65A-3360-4FD6-919B-4808738B2248}" type="sibTrans" cxnId="{6F211B81-A57F-48AB-B894-2C4310BF865E}">
      <dgm:prSet/>
      <dgm:spPr/>
      <dgm:t>
        <a:bodyPr/>
        <a:lstStyle/>
        <a:p>
          <a:endParaRPr lang="en-US"/>
        </a:p>
      </dgm:t>
    </dgm:pt>
    <dgm:pt modelId="{37CCDB08-64EA-44AF-B4E9-AF76D8907855}">
      <dgm:prSet/>
      <dgm:spPr/>
      <dgm:t>
        <a:bodyPr/>
        <a:lstStyle/>
        <a:p>
          <a:r>
            <a:rPr lang="es-AR"/>
            <a:t>La definición de substancia en Descartes y su clasificación</a:t>
          </a:r>
          <a:endParaRPr lang="en-US"/>
        </a:p>
      </dgm:t>
    </dgm:pt>
    <dgm:pt modelId="{BF2F8B22-0AD9-46B2-9F0E-680C0225E687}" type="parTrans" cxnId="{77775642-A461-4963-929F-B9C06C72473D}">
      <dgm:prSet/>
      <dgm:spPr/>
      <dgm:t>
        <a:bodyPr/>
        <a:lstStyle/>
        <a:p>
          <a:endParaRPr lang="en-US"/>
        </a:p>
      </dgm:t>
    </dgm:pt>
    <dgm:pt modelId="{87CF7839-F4E4-46F9-B563-50EAC7FECCB7}" type="sibTrans" cxnId="{77775642-A461-4963-929F-B9C06C72473D}">
      <dgm:prSet/>
      <dgm:spPr/>
      <dgm:t>
        <a:bodyPr/>
        <a:lstStyle/>
        <a:p>
          <a:endParaRPr lang="en-US"/>
        </a:p>
      </dgm:t>
    </dgm:pt>
    <dgm:pt modelId="{AA211541-5BB5-47E0-AEE8-26AB230512E1}">
      <dgm:prSet/>
      <dgm:spPr/>
      <dgm:t>
        <a:bodyPr/>
        <a:lstStyle/>
        <a:p>
          <a:r>
            <a:rPr lang="es-AR"/>
            <a:t>El problema del solipsismo y la cosificación del yo</a:t>
          </a:r>
          <a:endParaRPr lang="en-US"/>
        </a:p>
      </dgm:t>
    </dgm:pt>
    <dgm:pt modelId="{611E5084-145B-4FEE-9844-42987311930A}" type="parTrans" cxnId="{027D06D4-6AEB-4376-8BD2-255F9B6BEE38}">
      <dgm:prSet/>
      <dgm:spPr/>
      <dgm:t>
        <a:bodyPr/>
        <a:lstStyle/>
        <a:p>
          <a:endParaRPr lang="en-US"/>
        </a:p>
      </dgm:t>
    </dgm:pt>
    <dgm:pt modelId="{1BE748BE-8919-4D35-A186-2CB461938A1A}" type="sibTrans" cxnId="{027D06D4-6AEB-4376-8BD2-255F9B6BEE38}">
      <dgm:prSet/>
      <dgm:spPr/>
      <dgm:t>
        <a:bodyPr/>
        <a:lstStyle/>
        <a:p>
          <a:endParaRPr lang="en-US"/>
        </a:p>
      </dgm:t>
    </dgm:pt>
    <dgm:pt modelId="{12BC4E49-00D7-4DBE-A244-6E1022377A43}">
      <dgm:prSet/>
      <dgm:spPr/>
      <dgm:t>
        <a:bodyPr/>
        <a:lstStyle/>
        <a:p>
          <a:r>
            <a:rPr lang="es-AR"/>
            <a:t>La importancia de la prueba de la existencia de Dios</a:t>
          </a:r>
          <a:endParaRPr lang="en-US"/>
        </a:p>
      </dgm:t>
    </dgm:pt>
    <dgm:pt modelId="{5E74F0DB-9907-4B5D-BAC0-94F94D277C42}" type="parTrans" cxnId="{4ABBAC46-C14F-428E-BAD6-571601F91192}">
      <dgm:prSet/>
      <dgm:spPr/>
      <dgm:t>
        <a:bodyPr/>
        <a:lstStyle/>
        <a:p>
          <a:endParaRPr lang="en-US"/>
        </a:p>
      </dgm:t>
    </dgm:pt>
    <dgm:pt modelId="{6CEF2F36-B983-429B-B598-DFFB99EEE90C}" type="sibTrans" cxnId="{4ABBAC46-C14F-428E-BAD6-571601F91192}">
      <dgm:prSet/>
      <dgm:spPr/>
      <dgm:t>
        <a:bodyPr/>
        <a:lstStyle/>
        <a:p>
          <a:endParaRPr lang="en-US"/>
        </a:p>
      </dgm:t>
    </dgm:pt>
    <dgm:pt modelId="{D8776F9C-C8D8-41A4-AAE1-5F07871E148F}">
      <dgm:prSet/>
      <dgm:spPr/>
      <dgm:t>
        <a:bodyPr/>
        <a:lstStyle/>
        <a:p>
          <a:r>
            <a:rPr lang="es-AR"/>
            <a:t>El dualismo cartesiano.</a:t>
          </a:r>
          <a:endParaRPr lang="en-US"/>
        </a:p>
      </dgm:t>
    </dgm:pt>
    <dgm:pt modelId="{15DF4365-55C4-46EE-B25A-33982E16A7DC}" type="parTrans" cxnId="{134264D1-D9FF-4279-8812-260DC420498E}">
      <dgm:prSet/>
      <dgm:spPr/>
      <dgm:t>
        <a:bodyPr/>
        <a:lstStyle/>
        <a:p>
          <a:endParaRPr lang="en-US"/>
        </a:p>
      </dgm:t>
    </dgm:pt>
    <dgm:pt modelId="{5FFA3EB6-F8D1-472D-83D7-F21E915B0897}" type="sibTrans" cxnId="{134264D1-D9FF-4279-8812-260DC420498E}">
      <dgm:prSet/>
      <dgm:spPr/>
      <dgm:t>
        <a:bodyPr/>
        <a:lstStyle/>
        <a:p>
          <a:endParaRPr lang="en-US"/>
        </a:p>
      </dgm:t>
    </dgm:pt>
    <dgm:pt modelId="{8915B57F-5421-443A-905F-A5DD15E47FDA}" type="pres">
      <dgm:prSet presAssocID="{39765E38-3CA1-42AA-9220-41DEE42E474E}" presName="vert0" presStyleCnt="0">
        <dgm:presLayoutVars>
          <dgm:dir/>
          <dgm:animOne val="branch"/>
          <dgm:animLvl val="lvl"/>
        </dgm:presLayoutVars>
      </dgm:prSet>
      <dgm:spPr/>
    </dgm:pt>
    <dgm:pt modelId="{1D131C6C-E7F6-4DA4-81FE-31FC0DBC6141}" type="pres">
      <dgm:prSet presAssocID="{A5ACB34B-3B02-44F3-AD16-6C6538743486}" presName="thickLine" presStyleLbl="alignNode1" presStyleIdx="0" presStyleCnt="6"/>
      <dgm:spPr/>
    </dgm:pt>
    <dgm:pt modelId="{03C3C01C-360A-480D-837C-F459FA2337A5}" type="pres">
      <dgm:prSet presAssocID="{A5ACB34B-3B02-44F3-AD16-6C6538743486}" presName="horz1" presStyleCnt="0"/>
      <dgm:spPr/>
    </dgm:pt>
    <dgm:pt modelId="{C68DFD06-A0DB-4C31-B31D-FCB16C032F33}" type="pres">
      <dgm:prSet presAssocID="{A5ACB34B-3B02-44F3-AD16-6C6538743486}" presName="tx1" presStyleLbl="revTx" presStyleIdx="0" presStyleCnt="6"/>
      <dgm:spPr/>
    </dgm:pt>
    <dgm:pt modelId="{D57872D3-8C0E-4AD8-80DD-01F745594035}" type="pres">
      <dgm:prSet presAssocID="{A5ACB34B-3B02-44F3-AD16-6C6538743486}" presName="vert1" presStyleCnt="0"/>
      <dgm:spPr/>
    </dgm:pt>
    <dgm:pt modelId="{1E6DBABB-D8E7-4BEB-A58C-7D6FDFAE1B17}" type="pres">
      <dgm:prSet presAssocID="{D10C3DB4-FAED-44F5-B05A-C77C0FBC6350}" presName="thickLine" presStyleLbl="alignNode1" presStyleIdx="1" presStyleCnt="6"/>
      <dgm:spPr/>
    </dgm:pt>
    <dgm:pt modelId="{847D5259-AAAD-478E-B33C-BC7F29FEF0F5}" type="pres">
      <dgm:prSet presAssocID="{D10C3DB4-FAED-44F5-B05A-C77C0FBC6350}" presName="horz1" presStyleCnt="0"/>
      <dgm:spPr/>
    </dgm:pt>
    <dgm:pt modelId="{048E7C46-DD1C-4918-9898-0B09EF7E9187}" type="pres">
      <dgm:prSet presAssocID="{D10C3DB4-FAED-44F5-B05A-C77C0FBC6350}" presName="tx1" presStyleLbl="revTx" presStyleIdx="1" presStyleCnt="6"/>
      <dgm:spPr/>
    </dgm:pt>
    <dgm:pt modelId="{273402FD-C236-493C-9010-72DB3B5652D4}" type="pres">
      <dgm:prSet presAssocID="{D10C3DB4-FAED-44F5-B05A-C77C0FBC6350}" presName="vert1" presStyleCnt="0"/>
      <dgm:spPr/>
    </dgm:pt>
    <dgm:pt modelId="{3B7A3F88-7382-4B79-AE09-4DEAFBFE7FF9}" type="pres">
      <dgm:prSet presAssocID="{37CCDB08-64EA-44AF-B4E9-AF76D8907855}" presName="thickLine" presStyleLbl="alignNode1" presStyleIdx="2" presStyleCnt="6"/>
      <dgm:spPr/>
    </dgm:pt>
    <dgm:pt modelId="{C73570A0-DED3-4CD0-BF36-D130A4835C19}" type="pres">
      <dgm:prSet presAssocID="{37CCDB08-64EA-44AF-B4E9-AF76D8907855}" presName="horz1" presStyleCnt="0"/>
      <dgm:spPr/>
    </dgm:pt>
    <dgm:pt modelId="{87B6EFF8-BCBB-43EA-BBB8-1E8A1FE06C18}" type="pres">
      <dgm:prSet presAssocID="{37CCDB08-64EA-44AF-B4E9-AF76D8907855}" presName="tx1" presStyleLbl="revTx" presStyleIdx="2" presStyleCnt="6"/>
      <dgm:spPr/>
    </dgm:pt>
    <dgm:pt modelId="{982AD550-9F1B-4EAF-AF26-B0E8E19765FD}" type="pres">
      <dgm:prSet presAssocID="{37CCDB08-64EA-44AF-B4E9-AF76D8907855}" presName="vert1" presStyleCnt="0"/>
      <dgm:spPr/>
    </dgm:pt>
    <dgm:pt modelId="{1B2840A9-109B-4922-AC22-7C30F43AF86C}" type="pres">
      <dgm:prSet presAssocID="{AA211541-5BB5-47E0-AEE8-26AB230512E1}" presName="thickLine" presStyleLbl="alignNode1" presStyleIdx="3" presStyleCnt="6"/>
      <dgm:spPr/>
    </dgm:pt>
    <dgm:pt modelId="{F7B2F00C-4667-4A4D-B506-0AE74E01BE53}" type="pres">
      <dgm:prSet presAssocID="{AA211541-5BB5-47E0-AEE8-26AB230512E1}" presName="horz1" presStyleCnt="0"/>
      <dgm:spPr/>
    </dgm:pt>
    <dgm:pt modelId="{C298DE4B-C97F-46F7-BD85-EC278634C33C}" type="pres">
      <dgm:prSet presAssocID="{AA211541-5BB5-47E0-AEE8-26AB230512E1}" presName="tx1" presStyleLbl="revTx" presStyleIdx="3" presStyleCnt="6"/>
      <dgm:spPr/>
    </dgm:pt>
    <dgm:pt modelId="{60CC627E-D77E-47F1-8A14-8FCE6462ADEC}" type="pres">
      <dgm:prSet presAssocID="{AA211541-5BB5-47E0-AEE8-26AB230512E1}" presName="vert1" presStyleCnt="0"/>
      <dgm:spPr/>
    </dgm:pt>
    <dgm:pt modelId="{BDBFC6D3-A49F-41C8-B91C-6B9A2EC1F9CC}" type="pres">
      <dgm:prSet presAssocID="{12BC4E49-00D7-4DBE-A244-6E1022377A43}" presName="thickLine" presStyleLbl="alignNode1" presStyleIdx="4" presStyleCnt="6"/>
      <dgm:spPr/>
    </dgm:pt>
    <dgm:pt modelId="{1B33F4C6-CB69-4715-852F-EA5188FD8E65}" type="pres">
      <dgm:prSet presAssocID="{12BC4E49-00D7-4DBE-A244-6E1022377A43}" presName="horz1" presStyleCnt="0"/>
      <dgm:spPr/>
    </dgm:pt>
    <dgm:pt modelId="{04F2AB8A-8DF0-49DE-ABDB-08DDAE9FC87B}" type="pres">
      <dgm:prSet presAssocID="{12BC4E49-00D7-4DBE-A244-6E1022377A43}" presName="tx1" presStyleLbl="revTx" presStyleIdx="4" presStyleCnt="6"/>
      <dgm:spPr/>
    </dgm:pt>
    <dgm:pt modelId="{D84530C5-8F78-4F27-8F1B-AD1A711409A2}" type="pres">
      <dgm:prSet presAssocID="{12BC4E49-00D7-4DBE-A244-6E1022377A43}" presName="vert1" presStyleCnt="0"/>
      <dgm:spPr/>
    </dgm:pt>
    <dgm:pt modelId="{4C9E1DE9-5260-4400-BA2B-A7036A12B21A}" type="pres">
      <dgm:prSet presAssocID="{D8776F9C-C8D8-41A4-AAE1-5F07871E148F}" presName="thickLine" presStyleLbl="alignNode1" presStyleIdx="5" presStyleCnt="6"/>
      <dgm:spPr/>
    </dgm:pt>
    <dgm:pt modelId="{CAF312FB-656A-413D-9C23-09CB3C08DC49}" type="pres">
      <dgm:prSet presAssocID="{D8776F9C-C8D8-41A4-AAE1-5F07871E148F}" presName="horz1" presStyleCnt="0"/>
      <dgm:spPr/>
    </dgm:pt>
    <dgm:pt modelId="{AE76AF47-C422-470E-B7F4-BA69E5D1BCFD}" type="pres">
      <dgm:prSet presAssocID="{D8776F9C-C8D8-41A4-AAE1-5F07871E148F}" presName="tx1" presStyleLbl="revTx" presStyleIdx="5" presStyleCnt="6"/>
      <dgm:spPr/>
    </dgm:pt>
    <dgm:pt modelId="{E7088761-A20C-4093-B601-B634445CD366}" type="pres">
      <dgm:prSet presAssocID="{D8776F9C-C8D8-41A4-AAE1-5F07871E148F}" presName="vert1" presStyleCnt="0"/>
      <dgm:spPr/>
    </dgm:pt>
  </dgm:ptLst>
  <dgm:cxnLst>
    <dgm:cxn modelId="{D4A5CE28-A14E-453A-98BE-180CF7BC0A82}" srcId="{39765E38-3CA1-42AA-9220-41DEE42E474E}" destId="{A5ACB34B-3B02-44F3-AD16-6C6538743486}" srcOrd="0" destOrd="0" parTransId="{EB496D62-8162-416C-BAC3-349E7F849AF3}" sibTransId="{E3D022E7-7711-40AD-9E34-0427371F60E9}"/>
    <dgm:cxn modelId="{7CFCAE2C-51C2-4EAA-9628-B7875D6E1430}" type="presOf" srcId="{39765E38-3CA1-42AA-9220-41DEE42E474E}" destId="{8915B57F-5421-443A-905F-A5DD15E47FDA}" srcOrd="0" destOrd="0" presId="urn:microsoft.com/office/officeart/2008/layout/LinedList"/>
    <dgm:cxn modelId="{77775642-A461-4963-929F-B9C06C72473D}" srcId="{39765E38-3CA1-42AA-9220-41DEE42E474E}" destId="{37CCDB08-64EA-44AF-B4E9-AF76D8907855}" srcOrd="2" destOrd="0" parTransId="{BF2F8B22-0AD9-46B2-9F0E-680C0225E687}" sibTransId="{87CF7839-F4E4-46F9-B563-50EAC7FECCB7}"/>
    <dgm:cxn modelId="{4ABBAC46-C14F-428E-BAD6-571601F91192}" srcId="{39765E38-3CA1-42AA-9220-41DEE42E474E}" destId="{12BC4E49-00D7-4DBE-A244-6E1022377A43}" srcOrd="4" destOrd="0" parTransId="{5E74F0DB-9907-4B5D-BAC0-94F94D277C42}" sibTransId="{6CEF2F36-B983-429B-B598-DFFB99EEE90C}"/>
    <dgm:cxn modelId="{9EBE9B6E-AD50-4272-8754-93B0E186D7D6}" type="presOf" srcId="{AA211541-5BB5-47E0-AEE8-26AB230512E1}" destId="{C298DE4B-C97F-46F7-BD85-EC278634C33C}" srcOrd="0" destOrd="0" presId="urn:microsoft.com/office/officeart/2008/layout/LinedList"/>
    <dgm:cxn modelId="{5AB9CF53-2AF8-44B7-A7A6-ACD1481F32CF}" type="presOf" srcId="{D10C3DB4-FAED-44F5-B05A-C77C0FBC6350}" destId="{048E7C46-DD1C-4918-9898-0B09EF7E9187}" srcOrd="0" destOrd="0" presId="urn:microsoft.com/office/officeart/2008/layout/LinedList"/>
    <dgm:cxn modelId="{6F211B81-A57F-48AB-B894-2C4310BF865E}" srcId="{39765E38-3CA1-42AA-9220-41DEE42E474E}" destId="{D10C3DB4-FAED-44F5-B05A-C77C0FBC6350}" srcOrd="1" destOrd="0" parTransId="{E17CAF06-4B29-4A49-81C0-B418E711AFAC}" sibTransId="{D0CFC65A-3360-4FD6-919B-4808738B2248}"/>
    <dgm:cxn modelId="{750190A8-B043-4ED8-8DAE-6DC0885A5506}" type="presOf" srcId="{A5ACB34B-3B02-44F3-AD16-6C6538743486}" destId="{C68DFD06-A0DB-4C31-B31D-FCB16C032F33}" srcOrd="0" destOrd="0" presId="urn:microsoft.com/office/officeart/2008/layout/LinedList"/>
    <dgm:cxn modelId="{8B838DD0-B6E4-4AC9-84D5-6D9DFE860976}" type="presOf" srcId="{D8776F9C-C8D8-41A4-AAE1-5F07871E148F}" destId="{AE76AF47-C422-470E-B7F4-BA69E5D1BCFD}" srcOrd="0" destOrd="0" presId="urn:microsoft.com/office/officeart/2008/layout/LinedList"/>
    <dgm:cxn modelId="{134264D1-D9FF-4279-8812-260DC420498E}" srcId="{39765E38-3CA1-42AA-9220-41DEE42E474E}" destId="{D8776F9C-C8D8-41A4-AAE1-5F07871E148F}" srcOrd="5" destOrd="0" parTransId="{15DF4365-55C4-46EE-B25A-33982E16A7DC}" sibTransId="{5FFA3EB6-F8D1-472D-83D7-F21E915B0897}"/>
    <dgm:cxn modelId="{027D06D4-6AEB-4376-8BD2-255F9B6BEE38}" srcId="{39765E38-3CA1-42AA-9220-41DEE42E474E}" destId="{AA211541-5BB5-47E0-AEE8-26AB230512E1}" srcOrd="3" destOrd="0" parTransId="{611E5084-145B-4FEE-9844-42987311930A}" sibTransId="{1BE748BE-8919-4D35-A186-2CB461938A1A}"/>
    <dgm:cxn modelId="{D60F64D4-1BA0-48A7-8619-91FC99ED8FEA}" type="presOf" srcId="{12BC4E49-00D7-4DBE-A244-6E1022377A43}" destId="{04F2AB8A-8DF0-49DE-ABDB-08DDAE9FC87B}" srcOrd="0" destOrd="0" presId="urn:microsoft.com/office/officeart/2008/layout/LinedList"/>
    <dgm:cxn modelId="{D27026D7-49EE-437E-8498-23BF482A82CF}" type="presOf" srcId="{37CCDB08-64EA-44AF-B4E9-AF76D8907855}" destId="{87B6EFF8-BCBB-43EA-BBB8-1E8A1FE06C18}" srcOrd="0" destOrd="0" presId="urn:microsoft.com/office/officeart/2008/layout/LinedList"/>
    <dgm:cxn modelId="{3E76622C-A772-4107-8F8F-3FAC5124E480}" type="presParOf" srcId="{8915B57F-5421-443A-905F-A5DD15E47FDA}" destId="{1D131C6C-E7F6-4DA4-81FE-31FC0DBC6141}" srcOrd="0" destOrd="0" presId="urn:microsoft.com/office/officeart/2008/layout/LinedList"/>
    <dgm:cxn modelId="{C16AF922-6F51-41D9-A65D-33FC51CFC90A}" type="presParOf" srcId="{8915B57F-5421-443A-905F-A5DD15E47FDA}" destId="{03C3C01C-360A-480D-837C-F459FA2337A5}" srcOrd="1" destOrd="0" presId="urn:microsoft.com/office/officeart/2008/layout/LinedList"/>
    <dgm:cxn modelId="{4351CA26-65E5-4D87-ABA4-93DF912EB2A7}" type="presParOf" srcId="{03C3C01C-360A-480D-837C-F459FA2337A5}" destId="{C68DFD06-A0DB-4C31-B31D-FCB16C032F33}" srcOrd="0" destOrd="0" presId="urn:microsoft.com/office/officeart/2008/layout/LinedList"/>
    <dgm:cxn modelId="{51E10C8A-6788-4139-9D91-D5DDE2C0F2A3}" type="presParOf" srcId="{03C3C01C-360A-480D-837C-F459FA2337A5}" destId="{D57872D3-8C0E-4AD8-80DD-01F745594035}" srcOrd="1" destOrd="0" presId="urn:microsoft.com/office/officeart/2008/layout/LinedList"/>
    <dgm:cxn modelId="{5C789955-199C-4267-A02E-67B4C3E4A49D}" type="presParOf" srcId="{8915B57F-5421-443A-905F-A5DD15E47FDA}" destId="{1E6DBABB-D8E7-4BEB-A58C-7D6FDFAE1B17}" srcOrd="2" destOrd="0" presId="urn:microsoft.com/office/officeart/2008/layout/LinedList"/>
    <dgm:cxn modelId="{07D5E880-B95D-4424-95AB-61B5D1F8816F}" type="presParOf" srcId="{8915B57F-5421-443A-905F-A5DD15E47FDA}" destId="{847D5259-AAAD-478E-B33C-BC7F29FEF0F5}" srcOrd="3" destOrd="0" presId="urn:microsoft.com/office/officeart/2008/layout/LinedList"/>
    <dgm:cxn modelId="{EED943B8-FCDE-436F-9E2C-5B9DF58B77FF}" type="presParOf" srcId="{847D5259-AAAD-478E-B33C-BC7F29FEF0F5}" destId="{048E7C46-DD1C-4918-9898-0B09EF7E9187}" srcOrd="0" destOrd="0" presId="urn:microsoft.com/office/officeart/2008/layout/LinedList"/>
    <dgm:cxn modelId="{80BF291F-F8B3-4FC6-AD1C-C9930B6CCE8C}" type="presParOf" srcId="{847D5259-AAAD-478E-B33C-BC7F29FEF0F5}" destId="{273402FD-C236-493C-9010-72DB3B5652D4}" srcOrd="1" destOrd="0" presId="urn:microsoft.com/office/officeart/2008/layout/LinedList"/>
    <dgm:cxn modelId="{A4736A69-9A50-4CFF-B744-0715CF611D92}" type="presParOf" srcId="{8915B57F-5421-443A-905F-A5DD15E47FDA}" destId="{3B7A3F88-7382-4B79-AE09-4DEAFBFE7FF9}" srcOrd="4" destOrd="0" presId="urn:microsoft.com/office/officeart/2008/layout/LinedList"/>
    <dgm:cxn modelId="{65735D1F-BEE5-4BEF-A182-23E69E7051FA}" type="presParOf" srcId="{8915B57F-5421-443A-905F-A5DD15E47FDA}" destId="{C73570A0-DED3-4CD0-BF36-D130A4835C19}" srcOrd="5" destOrd="0" presId="urn:microsoft.com/office/officeart/2008/layout/LinedList"/>
    <dgm:cxn modelId="{17542213-7E5A-46C3-8EC1-D27A8AFA49DA}" type="presParOf" srcId="{C73570A0-DED3-4CD0-BF36-D130A4835C19}" destId="{87B6EFF8-BCBB-43EA-BBB8-1E8A1FE06C18}" srcOrd="0" destOrd="0" presId="urn:microsoft.com/office/officeart/2008/layout/LinedList"/>
    <dgm:cxn modelId="{3F371045-0F36-4AFB-B103-668A8B8DC58A}" type="presParOf" srcId="{C73570A0-DED3-4CD0-BF36-D130A4835C19}" destId="{982AD550-9F1B-4EAF-AF26-B0E8E19765FD}" srcOrd="1" destOrd="0" presId="urn:microsoft.com/office/officeart/2008/layout/LinedList"/>
    <dgm:cxn modelId="{1821EA84-CE8F-415F-B1BB-91C6F2F2A58A}" type="presParOf" srcId="{8915B57F-5421-443A-905F-A5DD15E47FDA}" destId="{1B2840A9-109B-4922-AC22-7C30F43AF86C}" srcOrd="6" destOrd="0" presId="urn:microsoft.com/office/officeart/2008/layout/LinedList"/>
    <dgm:cxn modelId="{9168DEDF-352B-4BE5-A608-9C88B8A6CEA8}" type="presParOf" srcId="{8915B57F-5421-443A-905F-A5DD15E47FDA}" destId="{F7B2F00C-4667-4A4D-B506-0AE74E01BE53}" srcOrd="7" destOrd="0" presId="urn:microsoft.com/office/officeart/2008/layout/LinedList"/>
    <dgm:cxn modelId="{1CB71D98-DDA3-4092-B289-9418DC57283A}" type="presParOf" srcId="{F7B2F00C-4667-4A4D-B506-0AE74E01BE53}" destId="{C298DE4B-C97F-46F7-BD85-EC278634C33C}" srcOrd="0" destOrd="0" presId="urn:microsoft.com/office/officeart/2008/layout/LinedList"/>
    <dgm:cxn modelId="{1294FA68-52E1-4CF4-A891-4828927C0645}" type="presParOf" srcId="{F7B2F00C-4667-4A4D-B506-0AE74E01BE53}" destId="{60CC627E-D77E-47F1-8A14-8FCE6462ADEC}" srcOrd="1" destOrd="0" presId="urn:microsoft.com/office/officeart/2008/layout/LinedList"/>
    <dgm:cxn modelId="{5BFD9639-571D-46D1-B6C7-3DDCC72DD160}" type="presParOf" srcId="{8915B57F-5421-443A-905F-A5DD15E47FDA}" destId="{BDBFC6D3-A49F-41C8-B91C-6B9A2EC1F9CC}" srcOrd="8" destOrd="0" presId="urn:microsoft.com/office/officeart/2008/layout/LinedList"/>
    <dgm:cxn modelId="{3F50D2B9-388A-4F6F-8621-4EE47D3122E0}" type="presParOf" srcId="{8915B57F-5421-443A-905F-A5DD15E47FDA}" destId="{1B33F4C6-CB69-4715-852F-EA5188FD8E65}" srcOrd="9" destOrd="0" presId="urn:microsoft.com/office/officeart/2008/layout/LinedList"/>
    <dgm:cxn modelId="{04BA6E06-C597-45A9-8705-F4A644186707}" type="presParOf" srcId="{1B33F4C6-CB69-4715-852F-EA5188FD8E65}" destId="{04F2AB8A-8DF0-49DE-ABDB-08DDAE9FC87B}" srcOrd="0" destOrd="0" presId="urn:microsoft.com/office/officeart/2008/layout/LinedList"/>
    <dgm:cxn modelId="{AC61F626-2BD2-4C53-B041-AAAE08C44C6F}" type="presParOf" srcId="{1B33F4C6-CB69-4715-852F-EA5188FD8E65}" destId="{D84530C5-8F78-4F27-8F1B-AD1A711409A2}" srcOrd="1" destOrd="0" presId="urn:microsoft.com/office/officeart/2008/layout/LinedList"/>
    <dgm:cxn modelId="{03678953-A9A5-4B96-92BD-12D8EEEEBA8A}" type="presParOf" srcId="{8915B57F-5421-443A-905F-A5DD15E47FDA}" destId="{4C9E1DE9-5260-4400-BA2B-A7036A12B21A}" srcOrd="10" destOrd="0" presId="urn:microsoft.com/office/officeart/2008/layout/LinedList"/>
    <dgm:cxn modelId="{E875C3B9-D136-4911-98E0-87853AFA513B}" type="presParOf" srcId="{8915B57F-5421-443A-905F-A5DD15E47FDA}" destId="{CAF312FB-656A-413D-9C23-09CB3C08DC49}" srcOrd="11" destOrd="0" presId="urn:microsoft.com/office/officeart/2008/layout/LinedList"/>
    <dgm:cxn modelId="{F0F25C74-AA5C-45F4-8CC2-FB12FF44E92E}" type="presParOf" srcId="{CAF312FB-656A-413D-9C23-09CB3C08DC49}" destId="{AE76AF47-C422-470E-B7F4-BA69E5D1BCFD}" srcOrd="0" destOrd="0" presId="urn:microsoft.com/office/officeart/2008/layout/LinedList"/>
    <dgm:cxn modelId="{1626DAA2-D0A3-4ACC-8D6F-F504D8AA64BF}" type="presParOf" srcId="{CAF312FB-656A-413D-9C23-09CB3C08DC49}" destId="{E7088761-A20C-4093-B601-B634445CD36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6FF585-F32B-4448-839A-F2E1AB36BD5C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77D33FD-017B-4604-BF5A-4F6FAA679BE9}">
      <dgm:prSet/>
      <dgm:spPr/>
      <dgm:t>
        <a:bodyPr/>
        <a:lstStyle/>
        <a:p>
          <a:r>
            <a:rPr lang="es-AR" baseline="0"/>
            <a:t>Primera edición en Latín 1641</a:t>
          </a:r>
          <a:endParaRPr lang="en-US"/>
        </a:p>
      </dgm:t>
    </dgm:pt>
    <dgm:pt modelId="{15FBA95E-F100-45CE-9299-5AAFA93E0ADC}" type="parTrans" cxnId="{53BE0C53-160B-48AB-94B1-1DE7BD911753}">
      <dgm:prSet/>
      <dgm:spPr/>
      <dgm:t>
        <a:bodyPr/>
        <a:lstStyle/>
        <a:p>
          <a:endParaRPr lang="en-US"/>
        </a:p>
      </dgm:t>
    </dgm:pt>
    <dgm:pt modelId="{8A8F3846-4BA6-4FA9-904F-CF165A317F8C}" type="sibTrans" cxnId="{53BE0C53-160B-48AB-94B1-1DE7BD911753}">
      <dgm:prSet/>
      <dgm:spPr/>
      <dgm:t>
        <a:bodyPr/>
        <a:lstStyle/>
        <a:p>
          <a:endParaRPr lang="en-US"/>
        </a:p>
      </dgm:t>
    </dgm:pt>
    <dgm:pt modelId="{A7DC05D3-2FAF-4A38-B721-69B0C52F260C}">
      <dgm:prSet/>
      <dgm:spPr/>
      <dgm:t>
        <a:bodyPr/>
        <a:lstStyle/>
        <a:p>
          <a:r>
            <a:rPr lang="es-AR" baseline="0"/>
            <a:t>Segunda edición en Latín 1642</a:t>
          </a:r>
          <a:endParaRPr lang="en-US"/>
        </a:p>
      </dgm:t>
    </dgm:pt>
    <dgm:pt modelId="{64BEB1F1-F8BF-4987-AF03-2AD6AB330AB0}" type="parTrans" cxnId="{A6F556BA-43AD-43DC-91DF-3B6F09A58B0D}">
      <dgm:prSet/>
      <dgm:spPr/>
      <dgm:t>
        <a:bodyPr/>
        <a:lstStyle/>
        <a:p>
          <a:endParaRPr lang="en-US"/>
        </a:p>
      </dgm:t>
    </dgm:pt>
    <dgm:pt modelId="{280CC319-C7E1-4721-B39C-266080A7B290}" type="sibTrans" cxnId="{A6F556BA-43AD-43DC-91DF-3B6F09A58B0D}">
      <dgm:prSet/>
      <dgm:spPr/>
      <dgm:t>
        <a:bodyPr/>
        <a:lstStyle/>
        <a:p>
          <a:endParaRPr lang="en-US"/>
        </a:p>
      </dgm:t>
    </dgm:pt>
    <dgm:pt modelId="{56E4AA80-D0E7-4034-A053-82EC901301BC}">
      <dgm:prSet/>
      <dgm:spPr/>
      <dgm:t>
        <a:bodyPr/>
        <a:lstStyle/>
        <a:p>
          <a:r>
            <a:rPr lang="es-AR" baseline="0"/>
            <a:t>Primera edición en Francés 1647</a:t>
          </a:r>
          <a:endParaRPr lang="en-US"/>
        </a:p>
      </dgm:t>
    </dgm:pt>
    <dgm:pt modelId="{F8CE2401-E93B-4174-B837-56C38E281495}" type="parTrans" cxnId="{F32170FB-5B29-4F58-95C9-BA88998882BD}">
      <dgm:prSet/>
      <dgm:spPr/>
      <dgm:t>
        <a:bodyPr/>
        <a:lstStyle/>
        <a:p>
          <a:endParaRPr lang="en-US"/>
        </a:p>
      </dgm:t>
    </dgm:pt>
    <dgm:pt modelId="{F0405C32-7849-4AD5-A50D-93DEC11E17F7}" type="sibTrans" cxnId="{F32170FB-5B29-4F58-95C9-BA88998882BD}">
      <dgm:prSet/>
      <dgm:spPr/>
      <dgm:t>
        <a:bodyPr/>
        <a:lstStyle/>
        <a:p>
          <a:endParaRPr lang="en-US"/>
        </a:p>
      </dgm:t>
    </dgm:pt>
    <dgm:pt modelId="{36E2DAEB-F2BB-408F-B892-7F10CA865C55}">
      <dgm:prSet/>
      <dgm:spPr/>
      <dgm:t>
        <a:bodyPr/>
        <a:lstStyle/>
        <a:p>
          <a:r>
            <a:rPr lang="es-AR" baseline="0"/>
            <a:t>Título completo de la edición en Francés: </a:t>
          </a:r>
          <a:r>
            <a:rPr lang="es-AR" i="1" baseline="0"/>
            <a:t>Meditaciones metafísicas acerca de la filosofía primera en las cuales se demuestran la existencia de Dios y la distinción del alma y el cuerpo del hombre</a:t>
          </a:r>
          <a:r>
            <a:rPr lang="es-AR" baseline="0"/>
            <a:t>.</a:t>
          </a:r>
          <a:endParaRPr lang="en-US"/>
        </a:p>
      </dgm:t>
    </dgm:pt>
    <dgm:pt modelId="{7FD5E5F6-FBF1-4765-AC18-03E51190F872}" type="parTrans" cxnId="{297AA8DD-76EF-4AF0-963A-B6ADCFB99236}">
      <dgm:prSet/>
      <dgm:spPr/>
      <dgm:t>
        <a:bodyPr/>
        <a:lstStyle/>
        <a:p>
          <a:endParaRPr lang="en-US"/>
        </a:p>
      </dgm:t>
    </dgm:pt>
    <dgm:pt modelId="{71E7979C-90EF-48A7-8424-2AFBD52379F2}" type="sibTrans" cxnId="{297AA8DD-76EF-4AF0-963A-B6ADCFB99236}">
      <dgm:prSet/>
      <dgm:spPr/>
      <dgm:t>
        <a:bodyPr/>
        <a:lstStyle/>
        <a:p>
          <a:endParaRPr lang="en-US"/>
        </a:p>
      </dgm:t>
    </dgm:pt>
    <dgm:pt modelId="{692E7128-C93C-49C3-8D87-CFEEF81F9B62}" type="pres">
      <dgm:prSet presAssocID="{B46FF585-F32B-4448-839A-F2E1AB36BD5C}" presName="vert0" presStyleCnt="0">
        <dgm:presLayoutVars>
          <dgm:dir/>
          <dgm:animOne val="branch"/>
          <dgm:animLvl val="lvl"/>
        </dgm:presLayoutVars>
      </dgm:prSet>
      <dgm:spPr/>
    </dgm:pt>
    <dgm:pt modelId="{81F6094D-4FA2-48AD-AB14-A1B12D863B3C}" type="pres">
      <dgm:prSet presAssocID="{377D33FD-017B-4604-BF5A-4F6FAA679BE9}" presName="thickLine" presStyleLbl="alignNode1" presStyleIdx="0" presStyleCnt="4"/>
      <dgm:spPr/>
    </dgm:pt>
    <dgm:pt modelId="{79438E75-1A5F-4D9B-99B3-CA2366A2FD75}" type="pres">
      <dgm:prSet presAssocID="{377D33FD-017B-4604-BF5A-4F6FAA679BE9}" presName="horz1" presStyleCnt="0"/>
      <dgm:spPr/>
    </dgm:pt>
    <dgm:pt modelId="{BF258B9A-C4B7-48D1-846B-CFA109FAFF08}" type="pres">
      <dgm:prSet presAssocID="{377D33FD-017B-4604-BF5A-4F6FAA679BE9}" presName="tx1" presStyleLbl="revTx" presStyleIdx="0" presStyleCnt="4"/>
      <dgm:spPr/>
    </dgm:pt>
    <dgm:pt modelId="{5549D84A-969B-4FE5-B585-358F1297B9A6}" type="pres">
      <dgm:prSet presAssocID="{377D33FD-017B-4604-BF5A-4F6FAA679BE9}" presName="vert1" presStyleCnt="0"/>
      <dgm:spPr/>
    </dgm:pt>
    <dgm:pt modelId="{B4C324D2-C178-453D-B21F-DA6E7CF62AAF}" type="pres">
      <dgm:prSet presAssocID="{A7DC05D3-2FAF-4A38-B721-69B0C52F260C}" presName="thickLine" presStyleLbl="alignNode1" presStyleIdx="1" presStyleCnt="4"/>
      <dgm:spPr/>
    </dgm:pt>
    <dgm:pt modelId="{CE9BA024-D6C5-4A06-BC71-E9302B8A5BB4}" type="pres">
      <dgm:prSet presAssocID="{A7DC05D3-2FAF-4A38-B721-69B0C52F260C}" presName="horz1" presStyleCnt="0"/>
      <dgm:spPr/>
    </dgm:pt>
    <dgm:pt modelId="{88746C59-CD37-40EF-81D7-2C374A289F17}" type="pres">
      <dgm:prSet presAssocID="{A7DC05D3-2FAF-4A38-B721-69B0C52F260C}" presName="tx1" presStyleLbl="revTx" presStyleIdx="1" presStyleCnt="4"/>
      <dgm:spPr/>
    </dgm:pt>
    <dgm:pt modelId="{DD23EC5E-40E2-4AC5-8CB3-EDBD6528F7A1}" type="pres">
      <dgm:prSet presAssocID="{A7DC05D3-2FAF-4A38-B721-69B0C52F260C}" presName="vert1" presStyleCnt="0"/>
      <dgm:spPr/>
    </dgm:pt>
    <dgm:pt modelId="{1B4C5FDB-BEAD-4AC9-B235-17A0C396565F}" type="pres">
      <dgm:prSet presAssocID="{56E4AA80-D0E7-4034-A053-82EC901301BC}" presName="thickLine" presStyleLbl="alignNode1" presStyleIdx="2" presStyleCnt="4"/>
      <dgm:spPr/>
    </dgm:pt>
    <dgm:pt modelId="{E90BEDE2-7D3F-473C-B453-598B79AAB738}" type="pres">
      <dgm:prSet presAssocID="{56E4AA80-D0E7-4034-A053-82EC901301BC}" presName="horz1" presStyleCnt="0"/>
      <dgm:spPr/>
    </dgm:pt>
    <dgm:pt modelId="{AC745D5B-0A36-4FBD-A01A-41F29FF47831}" type="pres">
      <dgm:prSet presAssocID="{56E4AA80-D0E7-4034-A053-82EC901301BC}" presName="tx1" presStyleLbl="revTx" presStyleIdx="2" presStyleCnt="4"/>
      <dgm:spPr/>
    </dgm:pt>
    <dgm:pt modelId="{07C73129-7212-4BDF-860E-189EB80C1444}" type="pres">
      <dgm:prSet presAssocID="{56E4AA80-D0E7-4034-A053-82EC901301BC}" presName="vert1" presStyleCnt="0"/>
      <dgm:spPr/>
    </dgm:pt>
    <dgm:pt modelId="{E798A7E2-A2C6-4984-9663-63F45BA37ECB}" type="pres">
      <dgm:prSet presAssocID="{36E2DAEB-F2BB-408F-B892-7F10CA865C55}" presName="thickLine" presStyleLbl="alignNode1" presStyleIdx="3" presStyleCnt="4"/>
      <dgm:spPr/>
    </dgm:pt>
    <dgm:pt modelId="{27F07A0A-4870-4FFA-9AF2-B70BCD154A33}" type="pres">
      <dgm:prSet presAssocID="{36E2DAEB-F2BB-408F-B892-7F10CA865C55}" presName="horz1" presStyleCnt="0"/>
      <dgm:spPr/>
    </dgm:pt>
    <dgm:pt modelId="{CFE091BB-F8BD-49E1-83D3-35CF9D97C6CD}" type="pres">
      <dgm:prSet presAssocID="{36E2DAEB-F2BB-408F-B892-7F10CA865C55}" presName="tx1" presStyleLbl="revTx" presStyleIdx="3" presStyleCnt="4"/>
      <dgm:spPr/>
    </dgm:pt>
    <dgm:pt modelId="{AFE3B550-5F5C-4BAE-8C3F-A9FD7ABC85B0}" type="pres">
      <dgm:prSet presAssocID="{36E2DAEB-F2BB-408F-B892-7F10CA865C55}" presName="vert1" presStyleCnt="0"/>
      <dgm:spPr/>
    </dgm:pt>
  </dgm:ptLst>
  <dgm:cxnLst>
    <dgm:cxn modelId="{3440E31C-6F90-4C20-B5B4-675284B35829}" type="presOf" srcId="{B46FF585-F32B-4448-839A-F2E1AB36BD5C}" destId="{692E7128-C93C-49C3-8D87-CFEEF81F9B62}" srcOrd="0" destOrd="0" presId="urn:microsoft.com/office/officeart/2008/layout/LinedList"/>
    <dgm:cxn modelId="{DF438C30-76E0-4020-A691-809F6D503801}" type="presOf" srcId="{56E4AA80-D0E7-4034-A053-82EC901301BC}" destId="{AC745D5B-0A36-4FBD-A01A-41F29FF47831}" srcOrd="0" destOrd="0" presId="urn:microsoft.com/office/officeart/2008/layout/LinedList"/>
    <dgm:cxn modelId="{53BE0C53-160B-48AB-94B1-1DE7BD911753}" srcId="{B46FF585-F32B-4448-839A-F2E1AB36BD5C}" destId="{377D33FD-017B-4604-BF5A-4F6FAA679BE9}" srcOrd="0" destOrd="0" parTransId="{15FBA95E-F100-45CE-9299-5AAFA93E0ADC}" sibTransId="{8A8F3846-4BA6-4FA9-904F-CF165A317F8C}"/>
    <dgm:cxn modelId="{0655078E-CE3F-4B8C-A08D-93C452F04D88}" type="presOf" srcId="{A7DC05D3-2FAF-4A38-B721-69B0C52F260C}" destId="{88746C59-CD37-40EF-81D7-2C374A289F17}" srcOrd="0" destOrd="0" presId="urn:microsoft.com/office/officeart/2008/layout/LinedList"/>
    <dgm:cxn modelId="{A6F556BA-43AD-43DC-91DF-3B6F09A58B0D}" srcId="{B46FF585-F32B-4448-839A-F2E1AB36BD5C}" destId="{A7DC05D3-2FAF-4A38-B721-69B0C52F260C}" srcOrd="1" destOrd="0" parTransId="{64BEB1F1-F8BF-4987-AF03-2AD6AB330AB0}" sibTransId="{280CC319-C7E1-4721-B39C-266080A7B290}"/>
    <dgm:cxn modelId="{B1289BD6-0DF2-4739-8F83-28E90647232D}" type="presOf" srcId="{36E2DAEB-F2BB-408F-B892-7F10CA865C55}" destId="{CFE091BB-F8BD-49E1-83D3-35CF9D97C6CD}" srcOrd="0" destOrd="0" presId="urn:microsoft.com/office/officeart/2008/layout/LinedList"/>
    <dgm:cxn modelId="{297AA8DD-76EF-4AF0-963A-B6ADCFB99236}" srcId="{B46FF585-F32B-4448-839A-F2E1AB36BD5C}" destId="{36E2DAEB-F2BB-408F-B892-7F10CA865C55}" srcOrd="3" destOrd="0" parTransId="{7FD5E5F6-FBF1-4765-AC18-03E51190F872}" sibTransId="{71E7979C-90EF-48A7-8424-2AFBD52379F2}"/>
    <dgm:cxn modelId="{4F0A29EC-7B4D-4132-9D20-59081A5301B7}" type="presOf" srcId="{377D33FD-017B-4604-BF5A-4F6FAA679BE9}" destId="{BF258B9A-C4B7-48D1-846B-CFA109FAFF08}" srcOrd="0" destOrd="0" presId="urn:microsoft.com/office/officeart/2008/layout/LinedList"/>
    <dgm:cxn modelId="{F32170FB-5B29-4F58-95C9-BA88998882BD}" srcId="{B46FF585-F32B-4448-839A-F2E1AB36BD5C}" destId="{56E4AA80-D0E7-4034-A053-82EC901301BC}" srcOrd="2" destOrd="0" parTransId="{F8CE2401-E93B-4174-B837-56C38E281495}" sibTransId="{F0405C32-7849-4AD5-A50D-93DEC11E17F7}"/>
    <dgm:cxn modelId="{7CD7039B-36B4-40CE-95C9-9CCC0DED0C96}" type="presParOf" srcId="{692E7128-C93C-49C3-8D87-CFEEF81F9B62}" destId="{81F6094D-4FA2-48AD-AB14-A1B12D863B3C}" srcOrd="0" destOrd="0" presId="urn:microsoft.com/office/officeart/2008/layout/LinedList"/>
    <dgm:cxn modelId="{4BC4FD47-9F04-427E-A8B0-04A6ECBAA37A}" type="presParOf" srcId="{692E7128-C93C-49C3-8D87-CFEEF81F9B62}" destId="{79438E75-1A5F-4D9B-99B3-CA2366A2FD75}" srcOrd="1" destOrd="0" presId="urn:microsoft.com/office/officeart/2008/layout/LinedList"/>
    <dgm:cxn modelId="{9A0768C4-5EC1-4C8D-97EA-57EE9EDC6D9F}" type="presParOf" srcId="{79438E75-1A5F-4D9B-99B3-CA2366A2FD75}" destId="{BF258B9A-C4B7-48D1-846B-CFA109FAFF08}" srcOrd="0" destOrd="0" presId="urn:microsoft.com/office/officeart/2008/layout/LinedList"/>
    <dgm:cxn modelId="{4DD22F1D-4E45-4284-86DF-5342C49490F2}" type="presParOf" srcId="{79438E75-1A5F-4D9B-99B3-CA2366A2FD75}" destId="{5549D84A-969B-4FE5-B585-358F1297B9A6}" srcOrd="1" destOrd="0" presId="urn:microsoft.com/office/officeart/2008/layout/LinedList"/>
    <dgm:cxn modelId="{AF5E1FB6-34BA-4011-926B-2FCD8A3CD588}" type="presParOf" srcId="{692E7128-C93C-49C3-8D87-CFEEF81F9B62}" destId="{B4C324D2-C178-453D-B21F-DA6E7CF62AAF}" srcOrd="2" destOrd="0" presId="urn:microsoft.com/office/officeart/2008/layout/LinedList"/>
    <dgm:cxn modelId="{5E8885AC-6D58-42C5-AD0E-1C80CBC0CDDE}" type="presParOf" srcId="{692E7128-C93C-49C3-8D87-CFEEF81F9B62}" destId="{CE9BA024-D6C5-4A06-BC71-E9302B8A5BB4}" srcOrd="3" destOrd="0" presId="urn:microsoft.com/office/officeart/2008/layout/LinedList"/>
    <dgm:cxn modelId="{FBE63301-3E3D-4250-8ED9-8E7F856A48DA}" type="presParOf" srcId="{CE9BA024-D6C5-4A06-BC71-E9302B8A5BB4}" destId="{88746C59-CD37-40EF-81D7-2C374A289F17}" srcOrd="0" destOrd="0" presId="urn:microsoft.com/office/officeart/2008/layout/LinedList"/>
    <dgm:cxn modelId="{6AF6DFD7-823B-4497-8F65-8F1566CA3E0C}" type="presParOf" srcId="{CE9BA024-D6C5-4A06-BC71-E9302B8A5BB4}" destId="{DD23EC5E-40E2-4AC5-8CB3-EDBD6528F7A1}" srcOrd="1" destOrd="0" presId="urn:microsoft.com/office/officeart/2008/layout/LinedList"/>
    <dgm:cxn modelId="{4A55403E-128B-4B8D-8F34-5147E87B7F98}" type="presParOf" srcId="{692E7128-C93C-49C3-8D87-CFEEF81F9B62}" destId="{1B4C5FDB-BEAD-4AC9-B235-17A0C396565F}" srcOrd="4" destOrd="0" presId="urn:microsoft.com/office/officeart/2008/layout/LinedList"/>
    <dgm:cxn modelId="{22169F1C-F693-4538-B07F-40F2AD73F83E}" type="presParOf" srcId="{692E7128-C93C-49C3-8D87-CFEEF81F9B62}" destId="{E90BEDE2-7D3F-473C-B453-598B79AAB738}" srcOrd="5" destOrd="0" presId="urn:microsoft.com/office/officeart/2008/layout/LinedList"/>
    <dgm:cxn modelId="{2EB7BD08-44AC-4126-92D9-1E537F952151}" type="presParOf" srcId="{E90BEDE2-7D3F-473C-B453-598B79AAB738}" destId="{AC745D5B-0A36-4FBD-A01A-41F29FF47831}" srcOrd="0" destOrd="0" presId="urn:microsoft.com/office/officeart/2008/layout/LinedList"/>
    <dgm:cxn modelId="{076FC07A-38B7-4B53-ACD2-DAADE229B9CD}" type="presParOf" srcId="{E90BEDE2-7D3F-473C-B453-598B79AAB738}" destId="{07C73129-7212-4BDF-860E-189EB80C1444}" srcOrd="1" destOrd="0" presId="urn:microsoft.com/office/officeart/2008/layout/LinedList"/>
    <dgm:cxn modelId="{47DDDCF0-EC84-46DE-B2C6-30ECC797B5CA}" type="presParOf" srcId="{692E7128-C93C-49C3-8D87-CFEEF81F9B62}" destId="{E798A7E2-A2C6-4984-9663-63F45BA37ECB}" srcOrd="6" destOrd="0" presId="urn:microsoft.com/office/officeart/2008/layout/LinedList"/>
    <dgm:cxn modelId="{589B6AC1-FDC9-4C18-804D-7B0F8B70E9D2}" type="presParOf" srcId="{692E7128-C93C-49C3-8D87-CFEEF81F9B62}" destId="{27F07A0A-4870-4FFA-9AF2-B70BCD154A33}" srcOrd="7" destOrd="0" presId="urn:microsoft.com/office/officeart/2008/layout/LinedList"/>
    <dgm:cxn modelId="{E0D14B12-0214-4223-980F-725079D4BF3F}" type="presParOf" srcId="{27F07A0A-4870-4FFA-9AF2-B70BCD154A33}" destId="{CFE091BB-F8BD-49E1-83D3-35CF9D97C6CD}" srcOrd="0" destOrd="0" presId="urn:microsoft.com/office/officeart/2008/layout/LinedList"/>
    <dgm:cxn modelId="{2ED7B886-FF9F-40C1-A89B-3770DD935A0B}" type="presParOf" srcId="{27F07A0A-4870-4FFA-9AF2-B70BCD154A33}" destId="{AFE3B550-5F5C-4BAE-8C3F-A9FD7ABC85B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CA7B7B8-F5F1-459C-B486-D7F561E2665E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F5D8F8B-197F-47D8-9A38-712184A4B06A}">
      <dgm:prSet/>
      <dgm:spPr/>
      <dgm:t>
        <a:bodyPr/>
        <a:lstStyle/>
        <a:p>
          <a:r>
            <a:rPr lang="es-AR"/>
            <a:t>los sentidos </a:t>
          </a:r>
          <a:endParaRPr lang="en-US"/>
        </a:p>
      </dgm:t>
    </dgm:pt>
    <dgm:pt modelId="{DFF658CF-E56A-4B51-899F-0D70F97B491C}" type="parTrans" cxnId="{E085F354-B22C-4F85-B539-34A1F88FC1F5}">
      <dgm:prSet/>
      <dgm:spPr/>
      <dgm:t>
        <a:bodyPr/>
        <a:lstStyle/>
        <a:p>
          <a:endParaRPr lang="en-US"/>
        </a:p>
      </dgm:t>
    </dgm:pt>
    <dgm:pt modelId="{BEC2E4D6-7B3F-4BEE-A79D-FC353FAAB834}" type="sibTrans" cxnId="{E085F354-B22C-4F85-B539-34A1F88FC1F5}">
      <dgm:prSet/>
      <dgm:spPr/>
      <dgm:t>
        <a:bodyPr/>
        <a:lstStyle/>
        <a:p>
          <a:endParaRPr lang="en-US"/>
        </a:p>
      </dgm:t>
    </dgm:pt>
    <dgm:pt modelId="{B176EA55-C66A-461B-A1B4-07D6874EFD53}">
      <dgm:prSet/>
      <dgm:spPr/>
      <dgm:t>
        <a:bodyPr/>
        <a:lstStyle/>
        <a:p>
          <a:r>
            <a:rPr lang="es-AR"/>
            <a:t>la razón</a:t>
          </a:r>
          <a:endParaRPr lang="en-US"/>
        </a:p>
      </dgm:t>
    </dgm:pt>
    <dgm:pt modelId="{B2E86EFC-1F22-4BA7-A3F0-4FFB2724E57F}" type="parTrans" cxnId="{E1A4BCCB-C1C7-4A30-BC45-288DA0BC1E4B}">
      <dgm:prSet/>
      <dgm:spPr/>
      <dgm:t>
        <a:bodyPr/>
        <a:lstStyle/>
        <a:p>
          <a:endParaRPr lang="en-US"/>
        </a:p>
      </dgm:t>
    </dgm:pt>
    <dgm:pt modelId="{18C4791E-A305-486B-9DA1-3519E3211F2A}" type="sibTrans" cxnId="{E1A4BCCB-C1C7-4A30-BC45-288DA0BC1E4B}">
      <dgm:prSet/>
      <dgm:spPr/>
      <dgm:t>
        <a:bodyPr/>
        <a:lstStyle/>
        <a:p>
          <a:endParaRPr lang="en-US"/>
        </a:p>
      </dgm:t>
    </dgm:pt>
    <dgm:pt modelId="{32E260EF-3018-4511-BB46-5F94775E6EA6}" type="pres">
      <dgm:prSet presAssocID="{9CA7B7B8-F5F1-459C-B486-D7F561E2665E}" presName="linear" presStyleCnt="0">
        <dgm:presLayoutVars>
          <dgm:dir/>
          <dgm:animLvl val="lvl"/>
          <dgm:resizeHandles val="exact"/>
        </dgm:presLayoutVars>
      </dgm:prSet>
      <dgm:spPr/>
    </dgm:pt>
    <dgm:pt modelId="{E685468C-6E05-4AD1-A2E6-E1E2450CC7FE}" type="pres">
      <dgm:prSet presAssocID="{3F5D8F8B-197F-47D8-9A38-712184A4B06A}" presName="parentLin" presStyleCnt="0"/>
      <dgm:spPr/>
    </dgm:pt>
    <dgm:pt modelId="{F94370D3-C0EA-47A7-A1FD-323385BE9A9F}" type="pres">
      <dgm:prSet presAssocID="{3F5D8F8B-197F-47D8-9A38-712184A4B06A}" presName="parentLeftMargin" presStyleLbl="node1" presStyleIdx="0" presStyleCnt="2"/>
      <dgm:spPr/>
    </dgm:pt>
    <dgm:pt modelId="{1A491C49-2DFC-4F94-AD4F-44AC9944B827}" type="pres">
      <dgm:prSet presAssocID="{3F5D8F8B-197F-47D8-9A38-712184A4B06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0FFE579-BF96-42AE-89F0-753E6FCD9923}" type="pres">
      <dgm:prSet presAssocID="{3F5D8F8B-197F-47D8-9A38-712184A4B06A}" presName="negativeSpace" presStyleCnt="0"/>
      <dgm:spPr/>
    </dgm:pt>
    <dgm:pt modelId="{E86274F5-1FF6-40BE-AC7B-9A648AD8BE21}" type="pres">
      <dgm:prSet presAssocID="{3F5D8F8B-197F-47D8-9A38-712184A4B06A}" presName="childText" presStyleLbl="conFgAcc1" presStyleIdx="0" presStyleCnt="2">
        <dgm:presLayoutVars>
          <dgm:bulletEnabled val="1"/>
        </dgm:presLayoutVars>
      </dgm:prSet>
      <dgm:spPr/>
    </dgm:pt>
    <dgm:pt modelId="{A7418A1A-1A8A-4D43-84B8-EE6905FC8283}" type="pres">
      <dgm:prSet presAssocID="{BEC2E4D6-7B3F-4BEE-A79D-FC353FAAB834}" presName="spaceBetweenRectangles" presStyleCnt="0"/>
      <dgm:spPr/>
    </dgm:pt>
    <dgm:pt modelId="{7336EBD1-56F2-4313-8871-5314A905696D}" type="pres">
      <dgm:prSet presAssocID="{B176EA55-C66A-461B-A1B4-07D6874EFD53}" presName="parentLin" presStyleCnt="0"/>
      <dgm:spPr/>
    </dgm:pt>
    <dgm:pt modelId="{C1A4C6FA-A3D9-44FF-B65E-DC2BBCA5011B}" type="pres">
      <dgm:prSet presAssocID="{B176EA55-C66A-461B-A1B4-07D6874EFD53}" presName="parentLeftMargin" presStyleLbl="node1" presStyleIdx="0" presStyleCnt="2"/>
      <dgm:spPr/>
    </dgm:pt>
    <dgm:pt modelId="{F68C23DA-8E50-4218-B962-6CA7DE507451}" type="pres">
      <dgm:prSet presAssocID="{B176EA55-C66A-461B-A1B4-07D6874EFD5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810477D-89DC-4229-996D-65AEC99495D9}" type="pres">
      <dgm:prSet presAssocID="{B176EA55-C66A-461B-A1B4-07D6874EFD53}" presName="negativeSpace" presStyleCnt="0"/>
      <dgm:spPr/>
    </dgm:pt>
    <dgm:pt modelId="{0AACE74D-2422-4A1F-9226-8B8FA4E98B4C}" type="pres">
      <dgm:prSet presAssocID="{B176EA55-C66A-461B-A1B4-07D6874EFD5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4EA0BA19-D227-4A13-B11B-D161C26E0AF8}" type="presOf" srcId="{B176EA55-C66A-461B-A1B4-07D6874EFD53}" destId="{F68C23DA-8E50-4218-B962-6CA7DE507451}" srcOrd="1" destOrd="0" presId="urn:microsoft.com/office/officeart/2005/8/layout/list1"/>
    <dgm:cxn modelId="{E92F7E2B-9EE0-4096-9F39-9F75E68A11FB}" type="presOf" srcId="{B176EA55-C66A-461B-A1B4-07D6874EFD53}" destId="{C1A4C6FA-A3D9-44FF-B65E-DC2BBCA5011B}" srcOrd="0" destOrd="0" presId="urn:microsoft.com/office/officeart/2005/8/layout/list1"/>
    <dgm:cxn modelId="{3F236130-8D3B-4BA7-8649-929D0F22D706}" type="presOf" srcId="{3F5D8F8B-197F-47D8-9A38-712184A4B06A}" destId="{F94370D3-C0EA-47A7-A1FD-323385BE9A9F}" srcOrd="0" destOrd="0" presId="urn:microsoft.com/office/officeart/2005/8/layout/list1"/>
    <dgm:cxn modelId="{E085F354-B22C-4F85-B539-34A1F88FC1F5}" srcId="{9CA7B7B8-F5F1-459C-B486-D7F561E2665E}" destId="{3F5D8F8B-197F-47D8-9A38-712184A4B06A}" srcOrd="0" destOrd="0" parTransId="{DFF658CF-E56A-4B51-899F-0D70F97B491C}" sibTransId="{BEC2E4D6-7B3F-4BEE-A79D-FC353FAAB834}"/>
    <dgm:cxn modelId="{692A4E56-3CBD-40E3-808F-F2EB98919E19}" type="presOf" srcId="{9CA7B7B8-F5F1-459C-B486-D7F561E2665E}" destId="{32E260EF-3018-4511-BB46-5F94775E6EA6}" srcOrd="0" destOrd="0" presId="urn:microsoft.com/office/officeart/2005/8/layout/list1"/>
    <dgm:cxn modelId="{E1A4BCCB-C1C7-4A30-BC45-288DA0BC1E4B}" srcId="{9CA7B7B8-F5F1-459C-B486-D7F561E2665E}" destId="{B176EA55-C66A-461B-A1B4-07D6874EFD53}" srcOrd="1" destOrd="0" parTransId="{B2E86EFC-1F22-4BA7-A3F0-4FFB2724E57F}" sibTransId="{18C4791E-A305-486B-9DA1-3519E3211F2A}"/>
    <dgm:cxn modelId="{2E6FB6FE-14F8-4349-9610-E285C6995559}" type="presOf" srcId="{3F5D8F8B-197F-47D8-9A38-712184A4B06A}" destId="{1A491C49-2DFC-4F94-AD4F-44AC9944B827}" srcOrd="1" destOrd="0" presId="urn:microsoft.com/office/officeart/2005/8/layout/list1"/>
    <dgm:cxn modelId="{21A69F9A-0F81-4FCD-A9E1-D71D5F6A0F46}" type="presParOf" srcId="{32E260EF-3018-4511-BB46-5F94775E6EA6}" destId="{E685468C-6E05-4AD1-A2E6-E1E2450CC7FE}" srcOrd="0" destOrd="0" presId="urn:microsoft.com/office/officeart/2005/8/layout/list1"/>
    <dgm:cxn modelId="{E027000A-6401-4630-BF17-FACA70259BD1}" type="presParOf" srcId="{E685468C-6E05-4AD1-A2E6-E1E2450CC7FE}" destId="{F94370D3-C0EA-47A7-A1FD-323385BE9A9F}" srcOrd="0" destOrd="0" presId="urn:microsoft.com/office/officeart/2005/8/layout/list1"/>
    <dgm:cxn modelId="{CFD89452-B0F4-401B-A696-3162461EB41B}" type="presParOf" srcId="{E685468C-6E05-4AD1-A2E6-E1E2450CC7FE}" destId="{1A491C49-2DFC-4F94-AD4F-44AC9944B827}" srcOrd="1" destOrd="0" presId="urn:microsoft.com/office/officeart/2005/8/layout/list1"/>
    <dgm:cxn modelId="{FB8FF2D7-FBBC-4BC3-A253-6FCA042911D3}" type="presParOf" srcId="{32E260EF-3018-4511-BB46-5F94775E6EA6}" destId="{20FFE579-BF96-42AE-89F0-753E6FCD9923}" srcOrd="1" destOrd="0" presId="urn:microsoft.com/office/officeart/2005/8/layout/list1"/>
    <dgm:cxn modelId="{19C4BA0F-FD4B-4365-B179-7B25E070B842}" type="presParOf" srcId="{32E260EF-3018-4511-BB46-5F94775E6EA6}" destId="{E86274F5-1FF6-40BE-AC7B-9A648AD8BE21}" srcOrd="2" destOrd="0" presId="urn:microsoft.com/office/officeart/2005/8/layout/list1"/>
    <dgm:cxn modelId="{25540C86-68FA-49FD-A5AD-9940562772D8}" type="presParOf" srcId="{32E260EF-3018-4511-BB46-5F94775E6EA6}" destId="{A7418A1A-1A8A-4D43-84B8-EE6905FC8283}" srcOrd="3" destOrd="0" presId="urn:microsoft.com/office/officeart/2005/8/layout/list1"/>
    <dgm:cxn modelId="{D2960560-745B-48B3-A926-B553DC7DBDA1}" type="presParOf" srcId="{32E260EF-3018-4511-BB46-5F94775E6EA6}" destId="{7336EBD1-56F2-4313-8871-5314A905696D}" srcOrd="4" destOrd="0" presId="urn:microsoft.com/office/officeart/2005/8/layout/list1"/>
    <dgm:cxn modelId="{E85C5535-84B3-4A01-B9F2-B19DB5143EC7}" type="presParOf" srcId="{7336EBD1-56F2-4313-8871-5314A905696D}" destId="{C1A4C6FA-A3D9-44FF-B65E-DC2BBCA5011B}" srcOrd="0" destOrd="0" presId="urn:microsoft.com/office/officeart/2005/8/layout/list1"/>
    <dgm:cxn modelId="{41160419-C984-4A0A-A5FD-DF88D01E7419}" type="presParOf" srcId="{7336EBD1-56F2-4313-8871-5314A905696D}" destId="{F68C23DA-8E50-4218-B962-6CA7DE507451}" srcOrd="1" destOrd="0" presId="urn:microsoft.com/office/officeart/2005/8/layout/list1"/>
    <dgm:cxn modelId="{AC7AA859-36D4-4EC0-AF0B-5EF255657124}" type="presParOf" srcId="{32E260EF-3018-4511-BB46-5F94775E6EA6}" destId="{E810477D-89DC-4229-996D-65AEC99495D9}" srcOrd="5" destOrd="0" presId="urn:microsoft.com/office/officeart/2005/8/layout/list1"/>
    <dgm:cxn modelId="{6937EBAC-2C14-4048-AA11-3B421BD5A3B7}" type="presParOf" srcId="{32E260EF-3018-4511-BB46-5F94775E6EA6}" destId="{0AACE74D-2422-4A1F-9226-8B8FA4E98B4C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E09680-0C2A-4870-850A-04455C6B7A39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9CA4E4F-7E6F-4898-87EE-19343E6AAC01}">
      <dgm:prSet custT="1"/>
      <dgm:spPr/>
      <dgm:t>
        <a:bodyPr/>
        <a:lstStyle/>
        <a:p>
          <a:r>
            <a:rPr lang="es-AR" sz="1200" dirty="0"/>
            <a:t>La proposición “pienso luego existo” es evidente (</a:t>
          </a:r>
          <a:r>
            <a:rPr lang="es-AR" sz="1200" i="1" dirty="0"/>
            <a:t>cogito ergo sum</a:t>
          </a:r>
          <a:r>
            <a:rPr lang="es-AR" sz="1200" dirty="0"/>
            <a:t>).</a:t>
          </a:r>
          <a:endParaRPr lang="en-US" sz="1200" dirty="0"/>
        </a:p>
      </dgm:t>
    </dgm:pt>
    <dgm:pt modelId="{9D7DC716-219D-4896-A0B6-25002A904A86}" type="parTrans" cxnId="{C0549DD0-54B6-4582-8D44-0DF01836132B}">
      <dgm:prSet/>
      <dgm:spPr/>
      <dgm:t>
        <a:bodyPr/>
        <a:lstStyle/>
        <a:p>
          <a:endParaRPr lang="en-US"/>
        </a:p>
      </dgm:t>
    </dgm:pt>
    <dgm:pt modelId="{689670FF-21FC-467E-9E16-E370DAACEC91}" type="sibTrans" cxnId="{C0549DD0-54B6-4582-8D44-0DF01836132B}">
      <dgm:prSet/>
      <dgm:spPr/>
      <dgm:t>
        <a:bodyPr/>
        <a:lstStyle/>
        <a:p>
          <a:endParaRPr lang="en-US"/>
        </a:p>
      </dgm:t>
    </dgm:pt>
    <dgm:pt modelId="{84E8B8F9-D948-466F-8956-EE9E9B3C2343}">
      <dgm:prSet custT="1"/>
      <dgm:spPr/>
      <dgm:t>
        <a:bodyPr/>
        <a:lstStyle/>
        <a:p>
          <a:r>
            <a:rPr lang="es-AR" sz="1200" dirty="0"/>
            <a:t>Existimos como cosas o seres pensantes, nuestros cuerpos son dudosos.</a:t>
          </a:r>
          <a:endParaRPr lang="en-US" sz="1200" dirty="0"/>
        </a:p>
      </dgm:t>
    </dgm:pt>
    <dgm:pt modelId="{0265D31A-6323-47AC-BE64-0D8B2688BC4C}" type="parTrans" cxnId="{9135B841-2C38-47C7-A7CE-33EA56C11C82}">
      <dgm:prSet/>
      <dgm:spPr/>
      <dgm:t>
        <a:bodyPr/>
        <a:lstStyle/>
        <a:p>
          <a:endParaRPr lang="en-US"/>
        </a:p>
      </dgm:t>
    </dgm:pt>
    <dgm:pt modelId="{4014A54A-F9D6-454D-82FF-C5C5F3E447CB}" type="sibTrans" cxnId="{9135B841-2C38-47C7-A7CE-33EA56C11C82}">
      <dgm:prSet/>
      <dgm:spPr/>
      <dgm:t>
        <a:bodyPr/>
        <a:lstStyle/>
        <a:p>
          <a:endParaRPr lang="en-US"/>
        </a:p>
      </dgm:t>
    </dgm:pt>
    <dgm:pt modelId="{C72CA83A-8E6F-4F85-A603-1FF514E5ABBC}">
      <dgm:prSet custT="1"/>
      <dgm:spPr/>
      <dgm:t>
        <a:bodyPr/>
        <a:lstStyle/>
        <a:p>
          <a:r>
            <a:rPr lang="es-AR" sz="1200" dirty="0"/>
            <a:t>Verdad captada por intuición, no es el resultado de un razonamiento o silogismo</a:t>
          </a:r>
          <a:endParaRPr lang="en-US" sz="1200" dirty="0"/>
        </a:p>
      </dgm:t>
    </dgm:pt>
    <dgm:pt modelId="{B0FD62F6-F5AD-4B1D-9CAA-BC2A92DA5AA7}" type="parTrans" cxnId="{7D503A42-213A-47BC-BF45-11DDCDC3192D}">
      <dgm:prSet/>
      <dgm:spPr/>
      <dgm:t>
        <a:bodyPr/>
        <a:lstStyle/>
        <a:p>
          <a:endParaRPr lang="en-US"/>
        </a:p>
      </dgm:t>
    </dgm:pt>
    <dgm:pt modelId="{F6EC2110-A965-4C25-81B2-ABC3051A408B}" type="sibTrans" cxnId="{7D503A42-213A-47BC-BF45-11DDCDC3192D}">
      <dgm:prSet/>
      <dgm:spPr/>
      <dgm:t>
        <a:bodyPr/>
        <a:lstStyle/>
        <a:p>
          <a:endParaRPr lang="en-US"/>
        </a:p>
      </dgm:t>
    </dgm:pt>
    <dgm:pt modelId="{046D3B68-5B12-42E4-AAE0-DC6546C85C0A}">
      <dgm:prSet custT="1"/>
      <dgm:spPr/>
      <dgm:t>
        <a:bodyPr/>
        <a:lstStyle/>
        <a:p>
          <a:r>
            <a:rPr lang="es-AR" sz="1200" dirty="0"/>
            <a:t>Siempre es enunciada en primera persona del singular.</a:t>
          </a:r>
          <a:endParaRPr lang="en-US" sz="1200" dirty="0"/>
        </a:p>
      </dgm:t>
    </dgm:pt>
    <dgm:pt modelId="{19DB7EFC-77C1-4F5D-B79D-7A5965C484E5}" type="parTrans" cxnId="{B5FFA91B-444D-4DFE-A552-08FFA73E7BB4}">
      <dgm:prSet/>
      <dgm:spPr/>
      <dgm:t>
        <a:bodyPr/>
        <a:lstStyle/>
        <a:p>
          <a:endParaRPr lang="en-US"/>
        </a:p>
      </dgm:t>
    </dgm:pt>
    <dgm:pt modelId="{3BB5B3E4-00EC-487B-AC57-182675802BED}" type="sibTrans" cxnId="{B5FFA91B-444D-4DFE-A552-08FFA73E7BB4}">
      <dgm:prSet/>
      <dgm:spPr/>
      <dgm:t>
        <a:bodyPr/>
        <a:lstStyle/>
        <a:p>
          <a:endParaRPr lang="en-US"/>
        </a:p>
      </dgm:t>
    </dgm:pt>
    <dgm:pt modelId="{889B0551-25CC-42BC-A516-30DEBD235E68}" type="pres">
      <dgm:prSet presAssocID="{9EE09680-0C2A-4870-850A-04455C6B7A39}" presName="cycle" presStyleCnt="0">
        <dgm:presLayoutVars>
          <dgm:dir/>
          <dgm:resizeHandles val="exact"/>
        </dgm:presLayoutVars>
      </dgm:prSet>
      <dgm:spPr/>
    </dgm:pt>
    <dgm:pt modelId="{D622C673-9AA2-4CF3-8CA8-9CF5CED00D65}" type="pres">
      <dgm:prSet presAssocID="{A9CA4E4F-7E6F-4898-87EE-19343E6AAC01}" presName="dummy" presStyleCnt="0"/>
      <dgm:spPr/>
    </dgm:pt>
    <dgm:pt modelId="{46FABF7E-4A62-4A9C-8760-C007DFA5795A}" type="pres">
      <dgm:prSet presAssocID="{A9CA4E4F-7E6F-4898-87EE-19343E6AAC01}" presName="node" presStyleLbl="revTx" presStyleIdx="0" presStyleCnt="4">
        <dgm:presLayoutVars>
          <dgm:bulletEnabled val="1"/>
        </dgm:presLayoutVars>
      </dgm:prSet>
      <dgm:spPr/>
    </dgm:pt>
    <dgm:pt modelId="{DF372321-9EAC-4558-8BC1-FEA9CC63C8B6}" type="pres">
      <dgm:prSet presAssocID="{689670FF-21FC-467E-9E16-E370DAACEC91}" presName="sibTrans" presStyleLbl="node1" presStyleIdx="0" presStyleCnt="4"/>
      <dgm:spPr/>
    </dgm:pt>
    <dgm:pt modelId="{2B6E85B3-20ED-4E8B-A55C-CD6807E201E3}" type="pres">
      <dgm:prSet presAssocID="{84E8B8F9-D948-466F-8956-EE9E9B3C2343}" presName="dummy" presStyleCnt="0"/>
      <dgm:spPr/>
    </dgm:pt>
    <dgm:pt modelId="{527559C0-2C23-47D7-9BF0-A629ABABF97E}" type="pres">
      <dgm:prSet presAssocID="{84E8B8F9-D948-466F-8956-EE9E9B3C2343}" presName="node" presStyleLbl="revTx" presStyleIdx="1" presStyleCnt="4">
        <dgm:presLayoutVars>
          <dgm:bulletEnabled val="1"/>
        </dgm:presLayoutVars>
      </dgm:prSet>
      <dgm:spPr/>
    </dgm:pt>
    <dgm:pt modelId="{03AE9792-E8DD-4ED1-A98D-EEC35CC68131}" type="pres">
      <dgm:prSet presAssocID="{4014A54A-F9D6-454D-82FF-C5C5F3E447CB}" presName="sibTrans" presStyleLbl="node1" presStyleIdx="1" presStyleCnt="4"/>
      <dgm:spPr/>
    </dgm:pt>
    <dgm:pt modelId="{D3508117-62CE-4909-A0E3-29EE3AD065D6}" type="pres">
      <dgm:prSet presAssocID="{C72CA83A-8E6F-4F85-A603-1FF514E5ABBC}" presName="dummy" presStyleCnt="0"/>
      <dgm:spPr/>
    </dgm:pt>
    <dgm:pt modelId="{00F25979-E7FB-4762-B813-592E4FED7CBB}" type="pres">
      <dgm:prSet presAssocID="{C72CA83A-8E6F-4F85-A603-1FF514E5ABBC}" presName="node" presStyleLbl="revTx" presStyleIdx="2" presStyleCnt="4">
        <dgm:presLayoutVars>
          <dgm:bulletEnabled val="1"/>
        </dgm:presLayoutVars>
      </dgm:prSet>
      <dgm:spPr/>
    </dgm:pt>
    <dgm:pt modelId="{C655A4E9-8F90-4F8E-A244-5D4D10F8169E}" type="pres">
      <dgm:prSet presAssocID="{F6EC2110-A965-4C25-81B2-ABC3051A408B}" presName="sibTrans" presStyleLbl="node1" presStyleIdx="2" presStyleCnt="4"/>
      <dgm:spPr/>
    </dgm:pt>
    <dgm:pt modelId="{8CD60BF8-DC6F-4687-A1B6-40A93DE6CDB2}" type="pres">
      <dgm:prSet presAssocID="{046D3B68-5B12-42E4-AAE0-DC6546C85C0A}" presName="dummy" presStyleCnt="0"/>
      <dgm:spPr/>
    </dgm:pt>
    <dgm:pt modelId="{A2599CA6-1C8B-4D4F-8547-60C76171575D}" type="pres">
      <dgm:prSet presAssocID="{046D3B68-5B12-42E4-AAE0-DC6546C85C0A}" presName="node" presStyleLbl="revTx" presStyleIdx="3" presStyleCnt="4">
        <dgm:presLayoutVars>
          <dgm:bulletEnabled val="1"/>
        </dgm:presLayoutVars>
      </dgm:prSet>
      <dgm:spPr/>
    </dgm:pt>
    <dgm:pt modelId="{B344A6AE-01EE-4D77-B86C-BF2F8739AD9B}" type="pres">
      <dgm:prSet presAssocID="{3BB5B3E4-00EC-487B-AC57-182675802BED}" presName="sibTrans" presStyleLbl="node1" presStyleIdx="3" presStyleCnt="4"/>
      <dgm:spPr/>
    </dgm:pt>
  </dgm:ptLst>
  <dgm:cxnLst>
    <dgm:cxn modelId="{65A09903-E45D-4A08-AE53-BEB0B00265A6}" type="presOf" srcId="{3BB5B3E4-00EC-487B-AC57-182675802BED}" destId="{B344A6AE-01EE-4D77-B86C-BF2F8739AD9B}" srcOrd="0" destOrd="0" presId="urn:microsoft.com/office/officeart/2005/8/layout/cycle1"/>
    <dgm:cxn modelId="{B5FFA91B-444D-4DFE-A552-08FFA73E7BB4}" srcId="{9EE09680-0C2A-4870-850A-04455C6B7A39}" destId="{046D3B68-5B12-42E4-AAE0-DC6546C85C0A}" srcOrd="3" destOrd="0" parTransId="{19DB7EFC-77C1-4F5D-B79D-7A5965C484E5}" sibTransId="{3BB5B3E4-00EC-487B-AC57-182675802BED}"/>
    <dgm:cxn modelId="{9135B841-2C38-47C7-A7CE-33EA56C11C82}" srcId="{9EE09680-0C2A-4870-850A-04455C6B7A39}" destId="{84E8B8F9-D948-466F-8956-EE9E9B3C2343}" srcOrd="1" destOrd="0" parTransId="{0265D31A-6323-47AC-BE64-0D8B2688BC4C}" sibTransId="{4014A54A-F9D6-454D-82FF-C5C5F3E447CB}"/>
    <dgm:cxn modelId="{7D503A42-213A-47BC-BF45-11DDCDC3192D}" srcId="{9EE09680-0C2A-4870-850A-04455C6B7A39}" destId="{C72CA83A-8E6F-4F85-A603-1FF514E5ABBC}" srcOrd="2" destOrd="0" parTransId="{B0FD62F6-F5AD-4B1D-9CAA-BC2A92DA5AA7}" sibTransId="{F6EC2110-A965-4C25-81B2-ABC3051A408B}"/>
    <dgm:cxn modelId="{51373273-7693-4B0E-98DE-58971B8FFB5B}" type="presOf" srcId="{4014A54A-F9D6-454D-82FF-C5C5F3E447CB}" destId="{03AE9792-E8DD-4ED1-A98D-EEC35CC68131}" srcOrd="0" destOrd="0" presId="urn:microsoft.com/office/officeart/2005/8/layout/cycle1"/>
    <dgm:cxn modelId="{AEE67E53-0702-48A3-9D8E-B9AFE916199F}" type="presOf" srcId="{9EE09680-0C2A-4870-850A-04455C6B7A39}" destId="{889B0551-25CC-42BC-A516-30DEBD235E68}" srcOrd="0" destOrd="0" presId="urn:microsoft.com/office/officeart/2005/8/layout/cycle1"/>
    <dgm:cxn modelId="{4162BF55-D706-4B82-8D51-2AE0739A2AC0}" type="presOf" srcId="{046D3B68-5B12-42E4-AAE0-DC6546C85C0A}" destId="{A2599CA6-1C8B-4D4F-8547-60C76171575D}" srcOrd="0" destOrd="0" presId="urn:microsoft.com/office/officeart/2005/8/layout/cycle1"/>
    <dgm:cxn modelId="{5946A257-F4ED-4DC4-9C9F-A657585490BE}" type="presOf" srcId="{84E8B8F9-D948-466F-8956-EE9E9B3C2343}" destId="{527559C0-2C23-47D7-9BF0-A629ABABF97E}" srcOrd="0" destOrd="0" presId="urn:microsoft.com/office/officeart/2005/8/layout/cycle1"/>
    <dgm:cxn modelId="{BC95507F-1343-4567-A8B3-1EA5E9233D16}" type="presOf" srcId="{F6EC2110-A965-4C25-81B2-ABC3051A408B}" destId="{C655A4E9-8F90-4F8E-A244-5D4D10F8169E}" srcOrd="0" destOrd="0" presId="urn:microsoft.com/office/officeart/2005/8/layout/cycle1"/>
    <dgm:cxn modelId="{D7D5E781-E58A-42B6-8148-8DC0802EA61B}" type="presOf" srcId="{C72CA83A-8E6F-4F85-A603-1FF514E5ABBC}" destId="{00F25979-E7FB-4762-B813-592E4FED7CBB}" srcOrd="0" destOrd="0" presId="urn:microsoft.com/office/officeart/2005/8/layout/cycle1"/>
    <dgm:cxn modelId="{3FF4EEB4-136D-4A21-B12B-3E65E86AAF8E}" type="presOf" srcId="{689670FF-21FC-467E-9E16-E370DAACEC91}" destId="{DF372321-9EAC-4558-8BC1-FEA9CC63C8B6}" srcOrd="0" destOrd="0" presId="urn:microsoft.com/office/officeart/2005/8/layout/cycle1"/>
    <dgm:cxn modelId="{C0549DD0-54B6-4582-8D44-0DF01836132B}" srcId="{9EE09680-0C2A-4870-850A-04455C6B7A39}" destId="{A9CA4E4F-7E6F-4898-87EE-19343E6AAC01}" srcOrd="0" destOrd="0" parTransId="{9D7DC716-219D-4896-A0B6-25002A904A86}" sibTransId="{689670FF-21FC-467E-9E16-E370DAACEC91}"/>
    <dgm:cxn modelId="{059BFDD6-DD10-4E1D-ACAF-7DED52000647}" type="presOf" srcId="{A9CA4E4F-7E6F-4898-87EE-19343E6AAC01}" destId="{46FABF7E-4A62-4A9C-8760-C007DFA5795A}" srcOrd="0" destOrd="0" presId="urn:microsoft.com/office/officeart/2005/8/layout/cycle1"/>
    <dgm:cxn modelId="{3E645AA5-41C6-4DE9-A0BB-3E1628E0AD16}" type="presParOf" srcId="{889B0551-25CC-42BC-A516-30DEBD235E68}" destId="{D622C673-9AA2-4CF3-8CA8-9CF5CED00D65}" srcOrd="0" destOrd="0" presId="urn:microsoft.com/office/officeart/2005/8/layout/cycle1"/>
    <dgm:cxn modelId="{A04A441B-36A3-4CE0-80A7-FDB8D8F15363}" type="presParOf" srcId="{889B0551-25CC-42BC-A516-30DEBD235E68}" destId="{46FABF7E-4A62-4A9C-8760-C007DFA5795A}" srcOrd="1" destOrd="0" presId="urn:microsoft.com/office/officeart/2005/8/layout/cycle1"/>
    <dgm:cxn modelId="{27990631-3AAD-4CFE-8167-46D09A814719}" type="presParOf" srcId="{889B0551-25CC-42BC-A516-30DEBD235E68}" destId="{DF372321-9EAC-4558-8BC1-FEA9CC63C8B6}" srcOrd="2" destOrd="0" presId="urn:microsoft.com/office/officeart/2005/8/layout/cycle1"/>
    <dgm:cxn modelId="{55ED1211-5C39-4944-9370-7BD88E2BD983}" type="presParOf" srcId="{889B0551-25CC-42BC-A516-30DEBD235E68}" destId="{2B6E85B3-20ED-4E8B-A55C-CD6807E201E3}" srcOrd="3" destOrd="0" presId="urn:microsoft.com/office/officeart/2005/8/layout/cycle1"/>
    <dgm:cxn modelId="{A816F0F9-2A75-4975-A38C-8D5BF8BCB1C4}" type="presParOf" srcId="{889B0551-25CC-42BC-A516-30DEBD235E68}" destId="{527559C0-2C23-47D7-9BF0-A629ABABF97E}" srcOrd="4" destOrd="0" presId="urn:microsoft.com/office/officeart/2005/8/layout/cycle1"/>
    <dgm:cxn modelId="{B132C604-F331-4511-A8B1-A171A54F9B10}" type="presParOf" srcId="{889B0551-25CC-42BC-A516-30DEBD235E68}" destId="{03AE9792-E8DD-4ED1-A98D-EEC35CC68131}" srcOrd="5" destOrd="0" presId="urn:microsoft.com/office/officeart/2005/8/layout/cycle1"/>
    <dgm:cxn modelId="{BA0F8C0E-E48E-4FDE-BC88-CFB005EDBFAC}" type="presParOf" srcId="{889B0551-25CC-42BC-A516-30DEBD235E68}" destId="{D3508117-62CE-4909-A0E3-29EE3AD065D6}" srcOrd="6" destOrd="0" presId="urn:microsoft.com/office/officeart/2005/8/layout/cycle1"/>
    <dgm:cxn modelId="{261419B0-2970-42B3-AEDF-D321FF9B2CD9}" type="presParOf" srcId="{889B0551-25CC-42BC-A516-30DEBD235E68}" destId="{00F25979-E7FB-4762-B813-592E4FED7CBB}" srcOrd="7" destOrd="0" presId="urn:microsoft.com/office/officeart/2005/8/layout/cycle1"/>
    <dgm:cxn modelId="{6D7236D9-8A76-4622-B2BE-F4980E2E6860}" type="presParOf" srcId="{889B0551-25CC-42BC-A516-30DEBD235E68}" destId="{C655A4E9-8F90-4F8E-A244-5D4D10F8169E}" srcOrd="8" destOrd="0" presId="urn:microsoft.com/office/officeart/2005/8/layout/cycle1"/>
    <dgm:cxn modelId="{430CF98C-3C55-47EA-B99B-BBC57BC6B691}" type="presParOf" srcId="{889B0551-25CC-42BC-A516-30DEBD235E68}" destId="{8CD60BF8-DC6F-4687-A1B6-40A93DE6CDB2}" srcOrd="9" destOrd="0" presId="urn:microsoft.com/office/officeart/2005/8/layout/cycle1"/>
    <dgm:cxn modelId="{835FD880-A136-4C2A-BFB3-4E1E0D228944}" type="presParOf" srcId="{889B0551-25CC-42BC-A516-30DEBD235E68}" destId="{A2599CA6-1C8B-4D4F-8547-60C76171575D}" srcOrd="10" destOrd="0" presId="urn:microsoft.com/office/officeart/2005/8/layout/cycle1"/>
    <dgm:cxn modelId="{6E99C435-0CE5-48C2-8329-0790CDAF0494}" type="presParOf" srcId="{889B0551-25CC-42BC-A516-30DEBD235E68}" destId="{B344A6AE-01EE-4D77-B86C-BF2F8739AD9B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D4C7E9D-78C7-49A2-8F42-434EF71D98B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2C78F95-E96F-487E-9E83-DC58685A1817}">
      <dgm:prSet/>
      <dgm:spPr/>
      <dgm:t>
        <a:bodyPr/>
        <a:lstStyle/>
        <a:p>
          <a:r>
            <a:rPr lang="es-AR"/>
            <a:t>Los argumentos que da Descartes en esta meditación giran en torno a la imposibilidad de que Dios sea una idea ficticia. </a:t>
          </a:r>
          <a:endParaRPr lang="en-US"/>
        </a:p>
      </dgm:t>
    </dgm:pt>
    <dgm:pt modelId="{72E68808-B725-4A13-BA4A-8BA019EF46E5}" type="parTrans" cxnId="{905D84D4-5340-4800-BABA-83186B353A40}">
      <dgm:prSet/>
      <dgm:spPr/>
      <dgm:t>
        <a:bodyPr/>
        <a:lstStyle/>
        <a:p>
          <a:endParaRPr lang="en-US"/>
        </a:p>
      </dgm:t>
    </dgm:pt>
    <dgm:pt modelId="{6FBF396F-60F2-4922-9A70-7EF32A485D75}" type="sibTrans" cxnId="{905D84D4-5340-4800-BABA-83186B353A40}">
      <dgm:prSet/>
      <dgm:spPr/>
      <dgm:t>
        <a:bodyPr/>
        <a:lstStyle/>
        <a:p>
          <a:endParaRPr lang="en-US"/>
        </a:p>
      </dgm:t>
    </dgm:pt>
    <dgm:pt modelId="{6986D7F9-AB0D-40DD-B244-7A2254BA902C}">
      <dgm:prSet/>
      <dgm:spPr/>
      <dgm:t>
        <a:bodyPr/>
        <a:lstStyle/>
        <a:p>
          <a:r>
            <a:rPr lang="es-AR"/>
            <a:t>Yo que soy un ser finito (me equivoco) no puedo ser la causa de un ser infinito.</a:t>
          </a:r>
          <a:endParaRPr lang="en-US"/>
        </a:p>
      </dgm:t>
    </dgm:pt>
    <dgm:pt modelId="{F91CB863-D3C6-4454-90DE-5BB83CCF78F4}" type="parTrans" cxnId="{1FA3521A-646D-424C-9E18-D49233D2881C}">
      <dgm:prSet/>
      <dgm:spPr/>
      <dgm:t>
        <a:bodyPr/>
        <a:lstStyle/>
        <a:p>
          <a:endParaRPr lang="en-US"/>
        </a:p>
      </dgm:t>
    </dgm:pt>
    <dgm:pt modelId="{6BD3B463-AC69-4090-B9F4-B892F9AF9F65}" type="sibTrans" cxnId="{1FA3521A-646D-424C-9E18-D49233D2881C}">
      <dgm:prSet/>
      <dgm:spPr/>
      <dgm:t>
        <a:bodyPr/>
        <a:lstStyle/>
        <a:p>
          <a:endParaRPr lang="en-US"/>
        </a:p>
      </dgm:t>
    </dgm:pt>
    <dgm:pt modelId="{8A5BAB0D-CC6E-4761-ACD1-C3C32459D2AF}">
      <dgm:prSet/>
      <dgm:spPr/>
      <dgm:t>
        <a:bodyPr/>
        <a:lstStyle/>
        <a:p>
          <a:r>
            <a:rPr lang="es-AR"/>
            <a:t>Conclusión Dios es una idea innata, puesta en mi alma por él mismo.</a:t>
          </a:r>
          <a:endParaRPr lang="en-US"/>
        </a:p>
      </dgm:t>
    </dgm:pt>
    <dgm:pt modelId="{F8BA4B19-6AAA-44F0-AE4D-7E2AB102F799}" type="parTrans" cxnId="{53EC037E-553A-4F1D-839F-CA0AF30F01A9}">
      <dgm:prSet/>
      <dgm:spPr/>
      <dgm:t>
        <a:bodyPr/>
        <a:lstStyle/>
        <a:p>
          <a:endParaRPr lang="en-US"/>
        </a:p>
      </dgm:t>
    </dgm:pt>
    <dgm:pt modelId="{2C6C2BF2-A4DC-4873-BA78-279C79B233AF}" type="sibTrans" cxnId="{53EC037E-553A-4F1D-839F-CA0AF30F01A9}">
      <dgm:prSet/>
      <dgm:spPr/>
      <dgm:t>
        <a:bodyPr/>
        <a:lstStyle/>
        <a:p>
          <a:endParaRPr lang="en-US"/>
        </a:p>
      </dgm:t>
    </dgm:pt>
    <dgm:pt modelId="{395F57B0-20E1-4817-96EF-35D72775B716}" type="pres">
      <dgm:prSet presAssocID="{AD4C7E9D-78C7-49A2-8F42-434EF71D98BF}" presName="root" presStyleCnt="0">
        <dgm:presLayoutVars>
          <dgm:dir/>
          <dgm:resizeHandles val="exact"/>
        </dgm:presLayoutVars>
      </dgm:prSet>
      <dgm:spPr/>
    </dgm:pt>
    <dgm:pt modelId="{D8E1B919-EA8C-4759-A6AE-75D118E7E2FF}" type="pres">
      <dgm:prSet presAssocID="{72C78F95-E96F-487E-9E83-DC58685A1817}" presName="compNode" presStyleCnt="0"/>
      <dgm:spPr/>
    </dgm:pt>
    <dgm:pt modelId="{7F1BA2D0-18FD-4389-A3AD-C5D73E0F0314}" type="pres">
      <dgm:prSet presAssocID="{72C78F95-E96F-487E-9E83-DC58685A1817}" presName="bgRect" presStyleLbl="bgShp" presStyleIdx="0" presStyleCnt="3"/>
      <dgm:spPr/>
    </dgm:pt>
    <dgm:pt modelId="{980E87DE-10A2-4255-B1C6-EC6F9B0E818D}" type="pres">
      <dgm:prSet presAssocID="{72C78F95-E96F-487E-9E83-DC58685A181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e"/>
        </a:ext>
      </dgm:extLst>
    </dgm:pt>
    <dgm:pt modelId="{A7D6EFC7-1C7B-4C27-B658-BEC1F1768263}" type="pres">
      <dgm:prSet presAssocID="{72C78F95-E96F-487E-9E83-DC58685A1817}" presName="spaceRect" presStyleCnt="0"/>
      <dgm:spPr/>
    </dgm:pt>
    <dgm:pt modelId="{ACEA7CBE-F030-4659-AE4C-43D983606E78}" type="pres">
      <dgm:prSet presAssocID="{72C78F95-E96F-487E-9E83-DC58685A1817}" presName="parTx" presStyleLbl="revTx" presStyleIdx="0" presStyleCnt="3">
        <dgm:presLayoutVars>
          <dgm:chMax val="0"/>
          <dgm:chPref val="0"/>
        </dgm:presLayoutVars>
      </dgm:prSet>
      <dgm:spPr/>
    </dgm:pt>
    <dgm:pt modelId="{C9C19D9B-79E7-4FD9-93AC-027C698BD4F1}" type="pres">
      <dgm:prSet presAssocID="{6FBF396F-60F2-4922-9A70-7EF32A485D75}" presName="sibTrans" presStyleCnt="0"/>
      <dgm:spPr/>
    </dgm:pt>
    <dgm:pt modelId="{41A45044-626C-4FB4-B905-AC117DD91DC9}" type="pres">
      <dgm:prSet presAssocID="{6986D7F9-AB0D-40DD-B244-7A2254BA902C}" presName="compNode" presStyleCnt="0"/>
      <dgm:spPr/>
    </dgm:pt>
    <dgm:pt modelId="{F8026208-40DA-4E78-83EE-E82F37131F01}" type="pres">
      <dgm:prSet presAssocID="{6986D7F9-AB0D-40DD-B244-7A2254BA902C}" presName="bgRect" presStyleLbl="bgShp" presStyleIdx="1" presStyleCnt="3"/>
      <dgm:spPr/>
    </dgm:pt>
    <dgm:pt modelId="{E2667D7A-F0A4-46FB-9A30-E82418DBE0DE}" type="pres">
      <dgm:prSet presAssocID="{6986D7F9-AB0D-40DD-B244-7A2254BA902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DN"/>
        </a:ext>
      </dgm:extLst>
    </dgm:pt>
    <dgm:pt modelId="{EC76DB93-8EFA-48C2-A526-07C394535577}" type="pres">
      <dgm:prSet presAssocID="{6986D7F9-AB0D-40DD-B244-7A2254BA902C}" presName="spaceRect" presStyleCnt="0"/>
      <dgm:spPr/>
    </dgm:pt>
    <dgm:pt modelId="{0937EE18-0643-4DB9-87E0-A2D166C340DD}" type="pres">
      <dgm:prSet presAssocID="{6986D7F9-AB0D-40DD-B244-7A2254BA902C}" presName="parTx" presStyleLbl="revTx" presStyleIdx="1" presStyleCnt="3">
        <dgm:presLayoutVars>
          <dgm:chMax val="0"/>
          <dgm:chPref val="0"/>
        </dgm:presLayoutVars>
      </dgm:prSet>
      <dgm:spPr/>
    </dgm:pt>
    <dgm:pt modelId="{07B95847-D959-4EA6-9E8E-D044FA1CCE7F}" type="pres">
      <dgm:prSet presAssocID="{6BD3B463-AC69-4090-B9F4-B892F9AF9F65}" presName="sibTrans" presStyleCnt="0"/>
      <dgm:spPr/>
    </dgm:pt>
    <dgm:pt modelId="{0036559B-68DF-40D3-8145-2362F854248E}" type="pres">
      <dgm:prSet presAssocID="{8A5BAB0D-CC6E-4761-ACD1-C3C32459D2AF}" presName="compNode" presStyleCnt="0"/>
      <dgm:spPr/>
    </dgm:pt>
    <dgm:pt modelId="{7A7C18FB-0205-4068-9FB4-95709F0A63E6}" type="pres">
      <dgm:prSet presAssocID="{8A5BAB0D-CC6E-4761-ACD1-C3C32459D2AF}" presName="bgRect" presStyleLbl="bgShp" presStyleIdx="2" presStyleCnt="3"/>
      <dgm:spPr/>
    </dgm:pt>
    <dgm:pt modelId="{AC401249-396E-49B7-89C8-D904408B3AD0}" type="pres">
      <dgm:prSet presAssocID="{8A5BAB0D-CC6E-4761-ACD1-C3C32459D2A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ayer Candle"/>
        </a:ext>
      </dgm:extLst>
    </dgm:pt>
    <dgm:pt modelId="{6EDD4471-0BB7-4AF9-84C6-1804734E3154}" type="pres">
      <dgm:prSet presAssocID="{8A5BAB0D-CC6E-4761-ACD1-C3C32459D2AF}" presName="spaceRect" presStyleCnt="0"/>
      <dgm:spPr/>
    </dgm:pt>
    <dgm:pt modelId="{ED87646C-7CBD-4AAD-A6BB-7D43816791FE}" type="pres">
      <dgm:prSet presAssocID="{8A5BAB0D-CC6E-4761-ACD1-C3C32459D2A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7534804-BB3E-459F-94D0-8BA8909BA92F}" type="presOf" srcId="{8A5BAB0D-CC6E-4761-ACD1-C3C32459D2AF}" destId="{ED87646C-7CBD-4AAD-A6BB-7D43816791FE}" srcOrd="0" destOrd="0" presId="urn:microsoft.com/office/officeart/2018/2/layout/IconVerticalSolidList"/>
    <dgm:cxn modelId="{1FA3521A-646D-424C-9E18-D49233D2881C}" srcId="{AD4C7E9D-78C7-49A2-8F42-434EF71D98BF}" destId="{6986D7F9-AB0D-40DD-B244-7A2254BA902C}" srcOrd="1" destOrd="0" parTransId="{F91CB863-D3C6-4454-90DE-5BB83CCF78F4}" sibTransId="{6BD3B463-AC69-4090-B9F4-B892F9AF9F65}"/>
    <dgm:cxn modelId="{A65F0438-50DE-48AD-ABE7-E313D770DA0A}" type="presOf" srcId="{6986D7F9-AB0D-40DD-B244-7A2254BA902C}" destId="{0937EE18-0643-4DB9-87E0-A2D166C340DD}" srcOrd="0" destOrd="0" presId="urn:microsoft.com/office/officeart/2018/2/layout/IconVerticalSolidList"/>
    <dgm:cxn modelId="{51157F67-163C-4FE0-A002-2D3C5B28B0CC}" type="presOf" srcId="{AD4C7E9D-78C7-49A2-8F42-434EF71D98BF}" destId="{395F57B0-20E1-4817-96EF-35D72775B716}" srcOrd="0" destOrd="0" presId="urn:microsoft.com/office/officeart/2018/2/layout/IconVerticalSolidList"/>
    <dgm:cxn modelId="{53EC037E-553A-4F1D-839F-CA0AF30F01A9}" srcId="{AD4C7E9D-78C7-49A2-8F42-434EF71D98BF}" destId="{8A5BAB0D-CC6E-4761-ACD1-C3C32459D2AF}" srcOrd="2" destOrd="0" parTransId="{F8BA4B19-6AAA-44F0-AE4D-7E2AB102F799}" sibTransId="{2C6C2BF2-A4DC-4873-BA78-279C79B233AF}"/>
    <dgm:cxn modelId="{7F5CDEB3-85CA-44A7-A4D8-8A8E5065DBDF}" type="presOf" srcId="{72C78F95-E96F-487E-9E83-DC58685A1817}" destId="{ACEA7CBE-F030-4659-AE4C-43D983606E78}" srcOrd="0" destOrd="0" presId="urn:microsoft.com/office/officeart/2018/2/layout/IconVerticalSolidList"/>
    <dgm:cxn modelId="{905D84D4-5340-4800-BABA-83186B353A40}" srcId="{AD4C7E9D-78C7-49A2-8F42-434EF71D98BF}" destId="{72C78F95-E96F-487E-9E83-DC58685A1817}" srcOrd="0" destOrd="0" parTransId="{72E68808-B725-4A13-BA4A-8BA019EF46E5}" sibTransId="{6FBF396F-60F2-4922-9A70-7EF32A485D75}"/>
    <dgm:cxn modelId="{EF6717AD-78EB-45D5-BE96-A86D285810C5}" type="presParOf" srcId="{395F57B0-20E1-4817-96EF-35D72775B716}" destId="{D8E1B919-EA8C-4759-A6AE-75D118E7E2FF}" srcOrd="0" destOrd="0" presId="urn:microsoft.com/office/officeart/2018/2/layout/IconVerticalSolidList"/>
    <dgm:cxn modelId="{DE58343C-4C91-43A3-9E9A-DCE5402F67BC}" type="presParOf" srcId="{D8E1B919-EA8C-4759-A6AE-75D118E7E2FF}" destId="{7F1BA2D0-18FD-4389-A3AD-C5D73E0F0314}" srcOrd="0" destOrd="0" presId="urn:microsoft.com/office/officeart/2018/2/layout/IconVerticalSolidList"/>
    <dgm:cxn modelId="{23EE7F00-2724-43B0-A6BB-10F2D9A6C728}" type="presParOf" srcId="{D8E1B919-EA8C-4759-A6AE-75D118E7E2FF}" destId="{980E87DE-10A2-4255-B1C6-EC6F9B0E818D}" srcOrd="1" destOrd="0" presId="urn:microsoft.com/office/officeart/2018/2/layout/IconVerticalSolidList"/>
    <dgm:cxn modelId="{1C027152-3EFA-444E-BEA0-EF9CA86EC3E9}" type="presParOf" srcId="{D8E1B919-EA8C-4759-A6AE-75D118E7E2FF}" destId="{A7D6EFC7-1C7B-4C27-B658-BEC1F1768263}" srcOrd="2" destOrd="0" presId="urn:microsoft.com/office/officeart/2018/2/layout/IconVerticalSolidList"/>
    <dgm:cxn modelId="{1DF563A2-DF63-4999-8C8B-642EC119B4CD}" type="presParOf" srcId="{D8E1B919-EA8C-4759-A6AE-75D118E7E2FF}" destId="{ACEA7CBE-F030-4659-AE4C-43D983606E78}" srcOrd="3" destOrd="0" presId="urn:microsoft.com/office/officeart/2018/2/layout/IconVerticalSolidList"/>
    <dgm:cxn modelId="{D8D99302-3087-482D-9AF9-8778521C22D7}" type="presParOf" srcId="{395F57B0-20E1-4817-96EF-35D72775B716}" destId="{C9C19D9B-79E7-4FD9-93AC-027C698BD4F1}" srcOrd="1" destOrd="0" presId="urn:microsoft.com/office/officeart/2018/2/layout/IconVerticalSolidList"/>
    <dgm:cxn modelId="{87CE521A-3FC4-43E1-B2AE-D43E3218C487}" type="presParOf" srcId="{395F57B0-20E1-4817-96EF-35D72775B716}" destId="{41A45044-626C-4FB4-B905-AC117DD91DC9}" srcOrd="2" destOrd="0" presId="urn:microsoft.com/office/officeart/2018/2/layout/IconVerticalSolidList"/>
    <dgm:cxn modelId="{942EEE04-3CB2-4F50-80FD-5FE4109AD1A8}" type="presParOf" srcId="{41A45044-626C-4FB4-B905-AC117DD91DC9}" destId="{F8026208-40DA-4E78-83EE-E82F37131F01}" srcOrd="0" destOrd="0" presId="urn:microsoft.com/office/officeart/2018/2/layout/IconVerticalSolidList"/>
    <dgm:cxn modelId="{AFC83AE5-AD6E-4918-913F-72038750D4FC}" type="presParOf" srcId="{41A45044-626C-4FB4-B905-AC117DD91DC9}" destId="{E2667D7A-F0A4-46FB-9A30-E82418DBE0DE}" srcOrd="1" destOrd="0" presId="urn:microsoft.com/office/officeart/2018/2/layout/IconVerticalSolidList"/>
    <dgm:cxn modelId="{37E34C5D-6404-4D48-ACB8-0C07F69C0954}" type="presParOf" srcId="{41A45044-626C-4FB4-B905-AC117DD91DC9}" destId="{EC76DB93-8EFA-48C2-A526-07C394535577}" srcOrd="2" destOrd="0" presId="urn:microsoft.com/office/officeart/2018/2/layout/IconVerticalSolidList"/>
    <dgm:cxn modelId="{ADDD1641-1D8F-4651-B7B0-0537D14C8A20}" type="presParOf" srcId="{41A45044-626C-4FB4-B905-AC117DD91DC9}" destId="{0937EE18-0643-4DB9-87E0-A2D166C340DD}" srcOrd="3" destOrd="0" presId="urn:microsoft.com/office/officeart/2018/2/layout/IconVerticalSolidList"/>
    <dgm:cxn modelId="{3B7698C3-A430-4ECF-A83F-72EE247466FB}" type="presParOf" srcId="{395F57B0-20E1-4817-96EF-35D72775B716}" destId="{07B95847-D959-4EA6-9E8E-D044FA1CCE7F}" srcOrd="3" destOrd="0" presId="urn:microsoft.com/office/officeart/2018/2/layout/IconVerticalSolidList"/>
    <dgm:cxn modelId="{78471A8C-6874-4490-95A1-5A799A721EF9}" type="presParOf" srcId="{395F57B0-20E1-4817-96EF-35D72775B716}" destId="{0036559B-68DF-40D3-8145-2362F854248E}" srcOrd="4" destOrd="0" presId="urn:microsoft.com/office/officeart/2018/2/layout/IconVerticalSolidList"/>
    <dgm:cxn modelId="{085D5FAB-BFEA-4EA0-8D51-B56946F9A99F}" type="presParOf" srcId="{0036559B-68DF-40D3-8145-2362F854248E}" destId="{7A7C18FB-0205-4068-9FB4-95709F0A63E6}" srcOrd="0" destOrd="0" presId="urn:microsoft.com/office/officeart/2018/2/layout/IconVerticalSolidList"/>
    <dgm:cxn modelId="{3373B97C-84BE-4725-B16D-A2528EE292BF}" type="presParOf" srcId="{0036559B-68DF-40D3-8145-2362F854248E}" destId="{AC401249-396E-49B7-89C8-D904408B3AD0}" srcOrd="1" destOrd="0" presId="urn:microsoft.com/office/officeart/2018/2/layout/IconVerticalSolidList"/>
    <dgm:cxn modelId="{910E0119-A727-4B63-9141-FC779828FFCF}" type="presParOf" srcId="{0036559B-68DF-40D3-8145-2362F854248E}" destId="{6EDD4471-0BB7-4AF9-84C6-1804734E3154}" srcOrd="2" destOrd="0" presId="urn:microsoft.com/office/officeart/2018/2/layout/IconVerticalSolidList"/>
    <dgm:cxn modelId="{FC59593C-EEAE-4C8E-B4C2-596496A3A625}" type="presParOf" srcId="{0036559B-68DF-40D3-8145-2362F854248E}" destId="{ED87646C-7CBD-4AAD-A6BB-7D43816791F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341C12F-2C47-43B5-8CB1-863F15603C6E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D1604D78-2E60-48ED-83D3-B28CC001FE2A}">
      <dgm:prSet/>
      <dgm:spPr/>
      <dgm:t>
        <a:bodyPr/>
        <a:lstStyle/>
        <a:p>
          <a:r>
            <a:rPr lang="es-AR"/>
            <a:t>Es el nombre que le da Kant</a:t>
          </a:r>
          <a:endParaRPr lang="en-US"/>
        </a:p>
      </dgm:t>
    </dgm:pt>
    <dgm:pt modelId="{5F0F575C-0A27-48E1-83F7-0DD6CA9C4EBB}" type="parTrans" cxnId="{B362156F-07F7-4407-9068-07C5CDE1ED9E}">
      <dgm:prSet/>
      <dgm:spPr/>
      <dgm:t>
        <a:bodyPr/>
        <a:lstStyle/>
        <a:p>
          <a:endParaRPr lang="en-US"/>
        </a:p>
      </dgm:t>
    </dgm:pt>
    <dgm:pt modelId="{20E4B4E5-B36D-43E3-9208-66EFEBD8B1E4}" type="sibTrans" cxnId="{B362156F-07F7-4407-9068-07C5CDE1ED9E}">
      <dgm:prSet/>
      <dgm:spPr/>
      <dgm:t>
        <a:bodyPr/>
        <a:lstStyle/>
        <a:p>
          <a:endParaRPr lang="en-US"/>
        </a:p>
      </dgm:t>
    </dgm:pt>
    <dgm:pt modelId="{43CE290C-7208-4695-8516-3CD9D3B85A69}">
      <dgm:prSet/>
      <dgm:spPr/>
      <dgm:t>
        <a:bodyPr/>
        <a:lstStyle/>
        <a:p>
          <a:r>
            <a:rPr lang="es-AR" dirty="0"/>
            <a:t>La primera formulación fue de San Anselmo (S.XII)</a:t>
          </a:r>
          <a:endParaRPr lang="en-US" dirty="0"/>
        </a:p>
      </dgm:t>
    </dgm:pt>
    <dgm:pt modelId="{B93E3FC9-FDB6-4078-8FF9-D0640C11A20C}" type="parTrans" cxnId="{2DC933F2-DE7A-4AD0-BCE7-C17F06E0859F}">
      <dgm:prSet/>
      <dgm:spPr/>
      <dgm:t>
        <a:bodyPr/>
        <a:lstStyle/>
        <a:p>
          <a:endParaRPr lang="en-US"/>
        </a:p>
      </dgm:t>
    </dgm:pt>
    <dgm:pt modelId="{CE442874-076C-49E3-8A1F-2984B54E5115}" type="sibTrans" cxnId="{2DC933F2-DE7A-4AD0-BCE7-C17F06E0859F}">
      <dgm:prSet/>
      <dgm:spPr/>
      <dgm:t>
        <a:bodyPr/>
        <a:lstStyle/>
        <a:p>
          <a:endParaRPr lang="en-US"/>
        </a:p>
      </dgm:t>
    </dgm:pt>
    <dgm:pt modelId="{0C9738FE-370D-47F8-AFC9-BF6A44213226}">
      <dgm:prSet/>
      <dgm:spPr/>
      <dgm:t>
        <a:bodyPr/>
        <a:lstStyle/>
        <a:p>
          <a:r>
            <a:rPr lang="es-AR"/>
            <a:t>En </a:t>
          </a:r>
          <a:r>
            <a:rPr lang="es-AR" i="1"/>
            <a:t>Las Meditaciones Metafísicas </a:t>
          </a:r>
          <a:r>
            <a:rPr lang="es-AR"/>
            <a:t>está en la 5° meditación</a:t>
          </a:r>
          <a:endParaRPr lang="en-US"/>
        </a:p>
      </dgm:t>
    </dgm:pt>
    <dgm:pt modelId="{B64A00F2-BE58-47A0-BB8D-40CBE26B443C}" type="parTrans" cxnId="{2DAC3124-44BB-414B-B259-1B508A66249A}">
      <dgm:prSet/>
      <dgm:spPr/>
      <dgm:t>
        <a:bodyPr/>
        <a:lstStyle/>
        <a:p>
          <a:endParaRPr lang="en-US"/>
        </a:p>
      </dgm:t>
    </dgm:pt>
    <dgm:pt modelId="{D28F5EC5-40B0-460D-872F-CC4F835432C5}" type="sibTrans" cxnId="{2DAC3124-44BB-414B-B259-1B508A66249A}">
      <dgm:prSet/>
      <dgm:spPr/>
      <dgm:t>
        <a:bodyPr/>
        <a:lstStyle/>
        <a:p>
          <a:endParaRPr lang="en-US"/>
        </a:p>
      </dgm:t>
    </dgm:pt>
    <dgm:pt modelId="{C43C6A97-F9BD-4EEC-B6DC-0CB8EA722DD9}" type="pres">
      <dgm:prSet presAssocID="{C341C12F-2C47-43B5-8CB1-863F15603C6E}" presName="root" presStyleCnt="0">
        <dgm:presLayoutVars>
          <dgm:dir/>
          <dgm:resizeHandles val="exact"/>
        </dgm:presLayoutVars>
      </dgm:prSet>
      <dgm:spPr/>
    </dgm:pt>
    <dgm:pt modelId="{0BD0C9F2-0663-4525-94EB-0BAFA40F65BA}" type="pres">
      <dgm:prSet presAssocID="{D1604D78-2E60-48ED-83D3-B28CC001FE2A}" presName="compNode" presStyleCnt="0"/>
      <dgm:spPr/>
    </dgm:pt>
    <dgm:pt modelId="{A8C0A6D9-C9AA-4C82-9EBA-56BC2EC1B210}" type="pres">
      <dgm:prSet presAssocID="{D1604D78-2E60-48ED-83D3-B28CC001FE2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A9674717-3856-455C-B5A1-BE9964486133}" type="pres">
      <dgm:prSet presAssocID="{D1604D78-2E60-48ED-83D3-B28CC001FE2A}" presName="spaceRect" presStyleCnt="0"/>
      <dgm:spPr/>
    </dgm:pt>
    <dgm:pt modelId="{C0B87EE0-92E9-4BA0-A1E6-844B5E2C57C7}" type="pres">
      <dgm:prSet presAssocID="{D1604D78-2E60-48ED-83D3-B28CC001FE2A}" presName="textRect" presStyleLbl="revTx" presStyleIdx="0" presStyleCnt="3">
        <dgm:presLayoutVars>
          <dgm:chMax val="1"/>
          <dgm:chPref val="1"/>
        </dgm:presLayoutVars>
      </dgm:prSet>
      <dgm:spPr/>
    </dgm:pt>
    <dgm:pt modelId="{583046EA-1A71-49F0-89CD-116E3FB540AF}" type="pres">
      <dgm:prSet presAssocID="{20E4B4E5-B36D-43E3-9208-66EFEBD8B1E4}" presName="sibTrans" presStyleCnt="0"/>
      <dgm:spPr/>
    </dgm:pt>
    <dgm:pt modelId="{5ECE80F6-AE1C-4E99-94EC-334AE60852D6}" type="pres">
      <dgm:prSet presAssocID="{43CE290C-7208-4695-8516-3CD9D3B85A69}" presName="compNode" presStyleCnt="0"/>
      <dgm:spPr/>
    </dgm:pt>
    <dgm:pt modelId="{5F1C7339-194D-488A-8D3A-66CC7D849AF5}" type="pres">
      <dgm:prSet presAssocID="{43CE290C-7208-4695-8516-3CD9D3B85A6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a"/>
        </a:ext>
      </dgm:extLst>
    </dgm:pt>
    <dgm:pt modelId="{FBF94E15-5590-4E16-A606-80DB391C0572}" type="pres">
      <dgm:prSet presAssocID="{43CE290C-7208-4695-8516-3CD9D3B85A69}" presName="spaceRect" presStyleCnt="0"/>
      <dgm:spPr/>
    </dgm:pt>
    <dgm:pt modelId="{EDE16997-C3A9-471E-8266-DD87127DB79A}" type="pres">
      <dgm:prSet presAssocID="{43CE290C-7208-4695-8516-3CD9D3B85A69}" presName="textRect" presStyleLbl="revTx" presStyleIdx="1" presStyleCnt="3">
        <dgm:presLayoutVars>
          <dgm:chMax val="1"/>
          <dgm:chPref val="1"/>
        </dgm:presLayoutVars>
      </dgm:prSet>
      <dgm:spPr/>
    </dgm:pt>
    <dgm:pt modelId="{A7A99D12-7777-42C4-966C-7C6C68764C2A}" type="pres">
      <dgm:prSet presAssocID="{CE442874-076C-49E3-8A1F-2984B54E5115}" presName="sibTrans" presStyleCnt="0"/>
      <dgm:spPr/>
    </dgm:pt>
    <dgm:pt modelId="{3AFF1FB9-E373-4BFE-8DB5-9F76336AC3B4}" type="pres">
      <dgm:prSet presAssocID="{0C9738FE-370D-47F8-AFC9-BF6A44213226}" presName="compNode" presStyleCnt="0"/>
      <dgm:spPr/>
    </dgm:pt>
    <dgm:pt modelId="{3666F64C-6438-4F3C-B25F-A9085F74C5D0}" type="pres">
      <dgm:prSet presAssocID="{0C9738FE-370D-47F8-AFC9-BF6A4421322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4ACC805E-3F6D-4C19-BC5E-83A9D5EBD9CE}" type="pres">
      <dgm:prSet presAssocID="{0C9738FE-370D-47F8-AFC9-BF6A44213226}" presName="spaceRect" presStyleCnt="0"/>
      <dgm:spPr/>
    </dgm:pt>
    <dgm:pt modelId="{C76FDA30-665D-4AC3-8853-20B91833C5EB}" type="pres">
      <dgm:prSet presAssocID="{0C9738FE-370D-47F8-AFC9-BF6A44213226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DAC3124-44BB-414B-B259-1B508A66249A}" srcId="{C341C12F-2C47-43B5-8CB1-863F15603C6E}" destId="{0C9738FE-370D-47F8-AFC9-BF6A44213226}" srcOrd="2" destOrd="0" parTransId="{B64A00F2-BE58-47A0-BB8D-40CBE26B443C}" sibTransId="{D28F5EC5-40B0-460D-872F-CC4F835432C5}"/>
    <dgm:cxn modelId="{047A5B66-57BF-4B92-9D6A-23262F043A5F}" type="presOf" srcId="{C341C12F-2C47-43B5-8CB1-863F15603C6E}" destId="{C43C6A97-F9BD-4EEC-B6DC-0CB8EA722DD9}" srcOrd="0" destOrd="0" presId="urn:microsoft.com/office/officeart/2018/2/layout/IconLabelList"/>
    <dgm:cxn modelId="{B362156F-07F7-4407-9068-07C5CDE1ED9E}" srcId="{C341C12F-2C47-43B5-8CB1-863F15603C6E}" destId="{D1604D78-2E60-48ED-83D3-B28CC001FE2A}" srcOrd="0" destOrd="0" parTransId="{5F0F575C-0A27-48E1-83F7-0DD6CA9C4EBB}" sibTransId="{20E4B4E5-B36D-43E3-9208-66EFEBD8B1E4}"/>
    <dgm:cxn modelId="{ED134E8A-8EA0-42BA-BA2F-9C3CDA5A48AD}" type="presOf" srcId="{D1604D78-2E60-48ED-83D3-B28CC001FE2A}" destId="{C0B87EE0-92E9-4BA0-A1E6-844B5E2C57C7}" srcOrd="0" destOrd="0" presId="urn:microsoft.com/office/officeart/2018/2/layout/IconLabelList"/>
    <dgm:cxn modelId="{AED10ACF-931A-47CC-AC8A-B9F616A7EF90}" type="presOf" srcId="{0C9738FE-370D-47F8-AFC9-BF6A44213226}" destId="{C76FDA30-665D-4AC3-8853-20B91833C5EB}" srcOrd="0" destOrd="0" presId="urn:microsoft.com/office/officeart/2018/2/layout/IconLabelList"/>
    <dgm:cxn modelId="{2DC933F2-DE7A-4AD0-BCE7-C17F06E0859F}" srcId="{C341C12F-2C47-43B5-8CB1-863F15603C6E}" destId="{43CE290C-7208-4695-8516-3CD9D3B85A69}" srcOrd="1" destOrd="0" parTransId="{B93E3FC9-FDB6-4078-8FF9-D0640C11A20C}" sibTransId="{CE442874-076C-49E3-8A1F-2984B54E5115}"/>
    <dgm:cxn modelId="{59E642F8-F444-4AFC-AF51-40C26852C35D}" type="presOf" srcId="{43CE290C-7208-4695-8516-3CD9D3B85A69}" destId="{EDE16997-C3A9-471E-8266-DD87127DB79A}" srcOrd="0" destOrd="0" presId="urn:microsoft.com/office/officeart/2018/2/layout/IconLabelList"/>
    <dgm:cxn modelId="{A57366CD-55FB-4AE3-B214-081844F56A71}" type="presParOf" srcId="{C43C6A97-F9BD-4EEC-B6DC-0CB8EA722DD9}" destId="{0BD0C9F2-0663-4525-94EB-0BAFA40F65BA}" srcOrd="0" destOrd="0" presId="urn:microsoft.com/office/officeart/2018/2/layout/IconLabelList"/>
    <dgm:cxn modelId="{CCD533A9-D489-4807-A555-41711BE56217}" type="presParOf" srcId="{0BD0C9F2-0663-4525-94EB-0BAFA40F65BA}" destId="{A8C0A6D9-C9AA-4C82-9EBA-56BC2EC1B210}" srcOrd="0" destOrd="0" presId="urn:microsoft.com/office/officeart/2018/2/layout/IconLabelList"/>
    <dgm:cxn modelId="{04D82DD0-E656-43E6-9EB6-CCCAE3022BAE}" type="presParOf" srcId="{0BD0C9F2-0663-4525-94EB-0BAFA40F65BA}" destId="{A9674717-3856-455C-B5A1-BE9964486133}" srcOrd="1" destOrd="0" presId="urn:microsoft.com/office/officeart/2018/2/layout/IconLabelList"/>
    <dgm:cxn modelId="{408F1420-C28E-4F16-ABF0-FD6BDC22B414}" type="presParOf" srcId="{0BD0C9F2-0663-4525-94EB-0BAFA40F65BA}" destId="{C0B87EE0-92E9-4BA0-A1E6-844B5E2C57C7}" srcOrd="2" destOrd="0" presId="urn:microsoft.com/office/officeart/2018/2/layout/IconLabelList"/>
    <dgm:cxn modelId="{52DEFCC2-CFDF-4FAA-A17D-742CBDE3AB5F}" type="presParOf" srcId="{C43C6A97-F9BD-4EEC-B6DC-0CB8EA722DD9}" destId="{583046EA-1A71-49F0-89CD-116E3FB540AF}" srcOrd="1" destOrd="0" presId="urn:microsoft.com/office/officeart/2018/2/layout/IconLabelList"/>
    <dgm:cxn modelId="{1156C249-8934-45AF-8A42-97D438D6CB86}" type="presParOf" srcId="{C43C6A97-F9BD-4EEC-B6DC-0CB8EA722DD9}" destId="{5ECE80F6-AE1C-4E99-94EC-334AE60852D6}" srcOrd="2" destOrd="0" presId="urn:microsoft.com/office/officeart/2018/2/layout/IconLabelList"/>
    <dgm:cxn modelId="{7590854B-1866-4563-AD98-67AA409EB822}" type="presParOf" srcId="{5ECE80F6-AE1C-4E99-94EC-334AE60852D6}" destId="{5F1C7339-194D-488A-8D3A-66CC7D849AF5}" srcOrd="0" destOrd="0" presId="urn:microsoft.com/office/officeart/2018/2/layout/IconLabelList"/>
    <dgm:cxn modelId="{6D2F889B-C8F8-4B40-9772-FAF9181CEF93}" type="presParOf" srcId="{5ECE80F6-AE1C-4E99-94EC-334AE60852D6}" destId="{FBF94E15-5590-4E16-A606-80DB391C0572}" srcOrd="1" destOrd="0" presId="urn:microsoft.com/office/officeart/2018/2/layout/IconLabelList"/>
    <dgm:cxn modelId="{6605A6AF-287C-4D53-B8AA-FDA6BE32B4D4}" type="presParOf" srcId="{5ECE80F6-AE1C-4E99-94EC-334AE60852D6}" destId="{EDE16997-C3A9-471E-8266-DD87127DB79A}" srcOrd="2" destOrd="0" presId="urn:microsoft.com/office/officeart/2018/2/layout/IconLabelList"/>
    <dgm:cxn modelId="{DB398275-5A4E-4BA8-AB49-A320A678261D}" type="presParOf" srcId="{C43C6A97-F9BD-4EEC-B6DC-0CB8EA722DD9}" destId="{A7A99D12-7777-42C4-966C-7C6C68764C2A}" srcOrd="3" destOrd="0" presId="urn:microsoft.com/office/officeart/2018/2/layout/IconLabelList"/>
    <dgm:cxn modelId="{ED132938-39BB-4505-A1B5-E0357A1DDFBD}" type="presParOf" srcId="{C43C6A97-F9BD-4EEC-B6DC-0CB8EA722DD9}" destId="{3AFF1FB9-E373-4BFE-8DB5-9F76336AC3B4}" srcOrd="4" destOrd="0" presId="urn:microsoft.com/office/officeart/2018/2/layout/IconLabelList"/>
    <dgm:cxn modelId="{8E0C2821-51DC-48DA-B499-48948C53220C}" type="presParOf" srcId="{3AFF1FB9-E373-4BFE-8DB5-9F76336AC3B4}" destId="{3666F64C-6438-4F3C-B25F-A9085F74C5D0}" srcOrd="0" destOrd="0" presId="urn:microsoft.com/office/officeart/2018/2/layout/IconLabelList"/>
    <dgm:cxn modelId="{138D26A3-9C52-474E-AE24-D7D5A9C2EEDC}" type="presParOf" srcId="{3AFF1FB9-E373-4BFE-8DB5-9F76336AC3B4}" destId="{4ACC805E-3F6D-4C19-BC5E-83A9D5EBD9CE}" srcOrd="1" destOrd="0" presId="urn:microsoft.com/office/officeart/2018/2/layout/IconLabelList"/>
    <dgm:cxn modelId="{2C6C766D-B0FF-4278-9042-2A5DEE2B1DEE}" type="presParOf" srcId="{3AFF1FB9-E373-4BFE-8DB5-9F76336AC3B4}" destId="{C76FDA30-665D-4AC3-8853-20B91833C5E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31C6C-E7F6-4DA4-81FE-31FC0DBC6141}">
      <dsp:nvSpPr>
        <dsp:cNvPr id="0" name=""/>
        <dsp:cNvSpPr/>
      </dsp:nvSpPr>
      <dsp:spPr>
        <a:xfrm>
          <a:off x="0" y="2249"/>
          <a:ext cx="5012532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8DFD06-A0DB-4C31-B31D-FCB16C032F33}">
      <dsp:nvSpPr>
        <dsp:cNvPr id="0" name=""/>
        <dsp:cNvSpPr/>
      </dsp:nvSpPr>
      <dsp:spPr>
        <a:xfrm>
          <a:off x="0" y="2249"/>
          <a:ext cx="5012532" cy="767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600" kern="1200" dirty="0"/>
            <a:t>Les alumnes tienen que manejar los temas y problemáticas que se detallan a continuación:</a:t>
          </a:r>
          <a:endParaRPr lang="en-US" sz="1600" kern="1200" dirty="0"/>
        </a:p>
      </dsp:txBody>
      <dsp:txXfrm>
        <a:off x="0" y="2249"/>
        <a:ext cx="5012532" cy="767071"/>
      </dsp:txXfrm>
    </dsp:sp>
    <dsp:sp modelId="{1E6DBABB-D8E7-4BEB-A58C-7D6FDFAE1B17}">
      <dsp:nvSpPr>
        <dsp:cNvPr id="0" name=""/>
        <dsp:cNvSpPr/>
      </dsp:nvSpPr>
      <dsp:spPr>
        <a:xfrm>
          <a:off x="0" y="769320"/>
          <a:ext cx="5012532" cy="0"/>
        </a:xfrm>
        <a:prstGeom prst="line">
          <a:avLst/>
        </a:prstGeom>
        <a:gradFill rotWithShape="0">
          <a:gsLst>
            <a:gs pos="0">
              <a:schemeClr val="accent2">
                <a:hueOff val="-874839"/>
                <a:satOff val="-1684"/>
                <a:lumOff val="11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874839"/>
                <a:satOff val="-1684"/>
                <a:lumOff val="11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874839"/>
                <a:satOff val="-1684"/>
                <a:lumOff val="11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-874839"/>
              <a:satOff val="-1684"/>
              <a:lumOff val="118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8E7C46-DD1C-4918-9898-0B09EF7E9187}">
      <dsp:nvSpPr>
        <dsp:cNvPr id="0" name=""/>
        <dsp:cNvSpPr/>
      </dsp:nvSpPr>
      <dsp:spPr>
        <a:xfrm>
          <a:off x="0" y="769320"/>
          <a:ext cx="5012532" cy="767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300" kern="1200" dirty="0"/>
            <a:t>El cogito como substancia pensante y primera verdad</a:t>
          </a:r>
          <a:endParaRPr lang="en-US" sz="2300" kern="1200" dirty="0"/>
        </a:p>
      </dsp:txBody>
      <dsp:txXfrm>
        <a:off x="0" y="769320"/>
        <a:ext cx="5012532" cy="767071"/>
      </dsp:txXfrm>
    </dsp:sp>
    <dsp:sp modelId="{3B7A3F88-7382-4B79-AE09-4DEAFBFE7FF9}">
      <dsp:nvSpPr>
        <dsp:cNvPr id="0" name=""/>
        <dsp:cNvSpPr/>
      </dsp:nvSpPr>
      <dsp:spPr>
        <a:xfrm>
          <a:off x="0" y="1536391"/>
          <a:ext cx="5012532" cy="0"/>
        </a:xfrm>
        <a:prstGeom prst="line">
          <a:avLst/>
        </a:prstGeom>
        <a:gradFill rotWithShape="0">
          <a:gsLst>
            <a:gs pos="0">
              <a:schemeClr val="accent2">
                <a:hueOff val="-1749677"/>
                <a:satOff val="-3368"/>
                <a:lumOff val="235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1749677"/>
                <a:satOff val="-3368"/>
                <a:lumOff val="235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1749677"/>
                <a:satOff val="-3368"/>
                <a:lumOff val="235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-1749677"/>
              <a:satOff val="-3368"/>
              <a:lumOff val="235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B6EFF8-BCBB-43EA-BBB8-1E8A1FE06C18}">
      <dsp:nvSpPr>
        <dsp:cNvPr id="0" name=""/>
        <dsp:cNvSpPr/>
      </dsp:nvSpPr>
      <dsp:spPr>
        <a:xfrm>
          <a:off x="0" y="1536391"/>
          <a:ext cx="5012532" cy="767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300" kern="1200"/>
            <a:t>La definición de substancia en Descartes y su clasificación</a:t>
          </a:r>
          <a:endParaRPr lang="en-US" sz="2300" kern="1200"/>
        </a:p>
      </dsp:txBody>
      <dsp:txXfrm>
        <a:off x="0" y="1536391"/>
        <a:ext cx="5012532" cy="767071"/>
      </dsp:txXfrm>
    </dsp:sp>
    <dsp:sp modelId="{1B2840A9-109B-4922-AC22-7C30F43AF86C}">
      <dsp:nvSpPr>
        <dsp:cNvPr id="0" name=""/>
        <dsp:cNvSpPr/>
      </dsp:nvSpPr>
      <dsp:spPr>
        <a:xfrm>
          <a:off x="0" y="2303462"/>
          <a:ext cx="5012532" cy="0"/>
        </a:xfrm>
        <a:prstGeom prst="line">
          <a:avLst/>
        </a:prstGeom>
        <a:gradFill rotWithShape="0">
          <a:gsLst>
            <a:gs pos="0">
              <a:schemeClr val="accent2">
                <a:hueOff val="-2624515"/>
                <a:satOff val="-5052"/>
                <a:lumOff val="353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2624515"/>
                <a:satOff val="-5052"/>
                <a:lumOff val="353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2624515"/>
                <a:satOff val="-5052"/>
                <a:lumOff val="353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-2624515"/>
              <a:satOff val="-5052"/>
              <a:lumOff val="353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98DE4B-C97F-46F7-BD85-EC278634C33C}">
      <dsp:nvSpPr>
        <dsp:cNvPr id="0" name=""/>
        <dsp:cNvSpPr/>
      </dsp:nvSpPr>
      <dsp:spPr>
        <a:xfrm>
          <a:off x="0" y="2303462"/>
          <a:ext cx="5012532" cy="767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300" kern="1200"/>
            <a:t>El problema del solipsismo y la cosificación del yo</a:t>
          </a:r>
          <a:endParaRPr lang="en-US" sz="2300" kern="1200"/>
        </a:p>
      </dsp:txBody>
      <dsp:txXfrm>
        <a:off x="0" y="2303462"/>
        <a:ext cx="5012532" cy="767071"/>
      </dsp:txXfrm>
    </dsp:sp>
    <dsp:sp modelId="{BDBFC6D3-A49F-41C8-B91C-6B9A2EC1F9CC}">
      <dsp:nvSpPr>
        <dsp:cNvPr id="0" name=""/>
        <dsp:cNvSpPr/>
      </dsp:nvSpPr>
      <dsp:spPr>
        <a:xfrm>
          <a:off x="0" y="3070533"/>
          <a:ext cx="5012532" cy="0"/>
        </a:xfrm>
        <a:prstGeom prst="line">
          <a:avLst/>
        </a:prstGeom>
        <a:gradFill rotWithShape="0">
          <a:gsLst>
            <a:gs pos="0">
              <a:schemeClr val="accent2">
                <a:hueOff val="-3499354"/>
                <a:satOff val="-6736"/>
                <a:lumOff val="47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3499354"/>
                <a:satOff val="-6736"/>
                <a:lumOff val="47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3499354"/>
                <a:satOff val="-6736"/>
                <a:lumOff val="47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-3499354"/>
              <a:satOff val="-6736"/>
              <a:lumOff val="47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F2AB8A-8DF0-49DE-ABDB-08DDAE9FC87B}">
      <dsp:nvSpPr>
        <dsp:cNvPr id="0" name=""/>
        <dsp:cNvSpPr/>
      </dsp:nvSpPr>
      <dsp:spPr>
        <a:xfrm>
          <a:off x="0" y="3070533"/>
          <a:ext cx="5012532" cy="767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300" kern="1200"/>
            <a:t>La importancia de la prueba de la existencia de Dios</a:t>
          </a:r>
          <a:endParaRPr lang="en-US" sz="2300" kern="1200"/>
        </a:p>
      </dsp:txBody>
      <dsp:txXfrm>
        <a:off x="0" y="3070533"/>
        <a:ext cx="5012532" cy="767071"/>
      </dsp:txXfrm>
    </dsp:sp>
    <dsp:sp modelId="{4C9E1DE9-5260-4400-BA2B-A7036A12B21A}">
      <dsp:nvSpPr>
        <dsp:cNvPr id="0" name=""/>
        <dsp:cNvSpPr/>
      </dsp:nvSpPr>
      <dsp:spPr>
        <a:xfrm>
          <a:off x="0" y="3837604"/>
          <a:ext cx="5012532" cy="0"/>
        </a:xfrm>
        <a:prstGeom prst="line">
          <a:avLst/>
        </a:prstGeom>
        <a:gradFill rotWithShape="0">
          <a:gsLst>
            <a:gs pos="0">
              <a:schemeClr val="accent2">
                <a:hueOff val="-4374192"/>
                <a:satOff val="-8420"/>
                <a:lumOff val="58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4374192"/>
                <a:satOff val="-8420"/>
                <a:lumOff val="58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4374192"/>
                <a:satOff val="-8420"/>
                <a:lumOff val="58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-4374192"/>
              <a:satOff val="-8420"/>
              <a:lumOff val="588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76AF47-C422-470E-B7F4-BA69E5D1BCFD}">
      <dsp:nvSpPr>
        <dsp:cNvPr id="0" name=""/>
        <dsp:cNvSpPr/>
      </dsp:nvSpPr>
      <dsp:spPr>
        <a:xfrm>
          <a:off x="0" y="3837604"/>
          <a:ext cx="5012532" cy="767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300" kern="1200"/>
            <a:t>El dualismo cartesiano.</a:t>
          </a:r>
          <a:endParaRPr lang="en-US" sz="2300" kern="1200"/>
        </a:p>
      </dsp:txBody>
      <dsp:txXfrm>
        <a:off x="0" y="3837604"/>
        <a:ext cx="5012532" cy="7670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F6094D-4FA2-48AD-AB14-A1B12D863B3C}">
      <dsp:nvSpPr>
        <dsp:cNvPr id="0" name=""/>
        <dsp:cNvSpPr/>
      </dsp:nvSpPr>
      <dsp:spPr>
        <a:xfrm>
          <a:off x="0" y="0"/>
          <a:ext cx="5012532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F258B9A-C4B7-48D1-846B-CFA109FAFF08}">
      <dsp:nvSpPr>
        <dsp:cNvPr id="0" name=""/>
        <dsp:cNvSpPr/>
      </dsp:nvSpPr>
      <dsp:spPr>
        <a:xfrm>
          <a:off x="0" y="0"/>
          <a:ext cx="5012532" cy="1151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kern="1200" baseline="0"/>
            <a:t>Primera edición en Latín 1641</a:t>
          </a:r>
          <a:endParaRPr lang="en-US" sz="1900" kern="1200"/>
        </a:p>
      </dsp:txBody>
      <dsp:txXfrm>
        <a:off x="0" y="0"/>
        <a:ext cx="5012532" cy="1151731"/>
      </dsp:txXfrm>
    </dsp:sp>
    <dsp:sp modelId="{B4C324D2-C178-453D-B21F-DA6E7CF62AAF}">
      <dsp:nvSpPr>
        <dsp:cNvPr id="0" name=""/>
        <dsp:cNvSpPr/>
      </dsp:nvSpPr>
      <dsp:spPr>
        <a:xfrm>
          <a:off x="0" y="1151731"/>
          <a:ext cx="5012532" cy="0"/>
        </a:xfrm>
        <a:prstGeom prst="line">
          <a:avLst/>
        </a:prstGeom>
        <a:gradFill rotWithShape="0">
          <a:gsLst>
            <a:gs pos="0">
              <a:schemeClr val="accent2">
                <a:hueOff val="-1458064"/>
                <a:satOff val="-2807"/>
                <a:lumOff val="196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1458064"/>
                <a:satOff val="-2807"/>
                <a:lumOff val="196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1458064"/>
                <a:satOff val="-2807"/>
                <a:lumOff val="196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-1458064"/>
              <a:satOff val="-2807"/>
              <a:lumOff val="196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746C59-CD37-40EF-81D7-2C374A289F17}">
      <dsp:nvSpPr>
        <dsp:cNvPr id="0" name=""/>
        <dsp:cNvSpPr/>
      </dsp:nvSpPr>
      <dsp:spPr>
        <a:xfrm>
          <a:off x="0" y="1151731"/>
          <a:ext cx="5012532" cy="1151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kern="1200" baseline="0"/>
            <a:t>Segunda edición en Latín 1642</a:t>
          </a:r>
          <a:endParaRPr lang="en-US" sz="1900" kern="1200"/>
        </a:p>
      </dsp:txBody>
      <dsp:txXfrm>
        <a:off x="0" y="1151731"/>
        <a:ext cx="5012532" cy="1151731"/>
      </dsp:txXfrm>
    </dsp:sp>
    <dsp:sp modelId="{1B4C5FDB-BEAD-4AC9-B235-17A0C396565F}">
      <dsp:nvSpPr>
        <dsp:cNvPr id="0" name=""/>
        <dsp:cNvSpPr/>
      </dsp:nvSpPr>
      <dsp:spPr>
        <a:xfrm>
          <a:off x="0" y="2303462"/>
          <a:ext cx="5012532" cy="0"/>
        </a:xfrm>
        <a:prstGeom prst="line">
          <a:avLst/>
        </a:prstGeom>
        <a:gradFill rotWithShape="0">
          <a:gsLst>
            <a:gs pos="0">
              <a:schemeClr val="accent2">
                <a:hueOff val="-2916128"/>
                <a:satOff val="-5613"/>
                <a:lumOff val="392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2916128"/>
                <a:satOff val="-5613"/>
                <a:lumOff val="392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2916128"/>
                <a:satOff val="-5613"/>
                <a:lumOff val="392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-2916128"/>
              <a:satOff val="-5613"/>
              <a:lumOff val="392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745D5B-0A36-4FBD-A01A-41F29FF47831}">
      <dsp:nvSpPr>
        <dsp:cNvPr id="0" name=""/>
        <dsp:cNvSpPr/>
      </dsp:nvSpPr>
      <dsp:spPr>
        <a:xfrm>
          <a:off x="0" y="2303462"/>
          <a:ext cx="5012532" cy="1151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kern="1200" baseline="0"/>
            <a:t>Primera edición en Francés 1647</a:t>
          </a:r>
          <a:endParaRPr lang="en-US" sz="1900" kern="1200"/>
        </a:p>
      </dsp:txBody>
      <dsp:txXfrm>
        <a:off x="0" y="2303462"/>
        <a:ext cx="5012532" cy="1151731"/>
      </dsp:txXfrm>
    </dsp:sp>
    <dsp:sp modelId="{E798A7E2-A2C6-4984-9663-63F45BA37ECB}">
      <dsp:nvSpPr>
        <dsp:cNvPr id="0" name=""/>
        <dsp:cNvSpPr/>
      </dsp:nvSpPr>
      <dsp:spPr>
        <a:xfrm>
          <a:off x="0" y="3455193"/>
          <a:ext cx="5012532" cy="0"/>
        </a:xfrm>
        <a:prstGeom prst="line">
          <a:avLst/>
        </a:prstGeom>
        <a:gradFill rotWithShape="0">
          <a:gsLst>
            <a:gs pos="0">
              <a:schemeClr val="accent2">
                <a:hueOff val="-4374192"/>
                <a:satOff val="-8420"/>
                <a:lumOff val="58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4374192"/>
                <a:satOff val="-8420"/>
                <a:lumOff val="58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4374192"/>
                <a:satOff val="-8420"/>
                <a:lumOff val="58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-4374192"/>
              <a:satOff val="-8420"/>
              <a:lumOff val="588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E091BB-F8BD-49E1-83D3-35CF9D97C6CD}">
      <dsp:nvSpPr>
        <dsp:cNvPr id="0" name=""/>
        <dsp:cNvSpPr/>
      </dsp:nvSpPr>
      <dsp:spPr>
        <a:xfrm>
          <a:off x="0" y="3455193"/>
          <a:ext cx="5012532" cy="1151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kern="1200" baseline="0"/>
            <a:t>Título completo de la edición en Francés: </a:t>
          </a:r>
          <a:r>
            <a:rPr lang="es-AR" sz="1900" i="1" kern="1200" baseline="0"/>
            <a:t>Meditaciones metafísicas acerca de la filosofía primera en las cuales se demuestran la existencia de Dios y la distinción del alma y el cuerpo del hombre</a:t>
          </a:r>
          <a:r>
            <a:rPr lang="es-AR" sz="1900" kern="1200" baseline="0"/>
            <a:t>.</a:t>
          </a:r>
          <a:endParaRPr lang="en-US" sz="1900" kern="1200"/>
        </a:p>
      </dsp:txBody>
      <dsp:txXfrm>
        <a:off x="0" y="3455193"/>
        <a:ext cx="5012532" cy="11517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6274F5-1FF6-40BE-AC7B-9A648AD8BE21}">
      <dsp:nvSpPr>
        <dsp:cNvPr id="0" name=""/>
        <dsp:cNvSpPr/>
      </dsp:nvSpPr>
      <dsp:spPr>
        <a:xfrm>
          <a:off x="0" y="824762"/>
          <a:ext cx="5012532" cy="133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491C49-2DFC-4F94-AD4F-44AC9944B827}">
      <dsp:nvSpPr>
        <dsp:cNvPr id="0" name=""/>
        <dsp:cNvSpPr/>
      </dsp:nvSpPr>
      <dsp:spPr>
        <a:xfrm>
          <a:off x="250626" y="42482"/>
          <a:ext cx="3508772" cy="15645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623" tIns="0" rIns="132623" bIns="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5300" kern="1200"/>
            <a:t>los sentidos </a:t>
          </a:r>
          <a:endParaRPr lang="en-US" sz="5300" kern="1200"/>
        </a:p>
      </dsp:txBody>
      <dsp:txXfrm>
        <a:off x="327002" y="118858"/>
        <a:ext cx="3356020" cy="1411808"/>
      </dsp:txXfrm>
    </dsp:sp>
    <dsp:sp modelId="{0AACE74D-2422-4A1F-9226-8B8FA4E98B4C}">
      <dsp:nvSpPr>
        <dsp:cNvPr id="0" name=""/>
        <dsp:cNvSpPr/>
      </dsp:nvSpPr>
      <dsp:spPr>
        <a:xfrm>
          <a:off x="0" y="3228842"/>
          <a:ext cx="5012532" cy="133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4374192"/>
              <a:satOff val="-8420"/>
              <a:lumOff val="58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8C23DA-8E50-4218-B962-6CA7DE507451}">
      <dsp:nvSpPr>
        <dsp:cNvPr id="0" name=""/>
        <dsp:cNvSpPr/>
      </dsp:nvSpPr>
      <dsp:spPr>
        <a:xfrm>
          <a:off x="250626" y="2446562"/>
          <a:ext cx="3508772" cy="1564560"/>
        </a:xfrm>
        <a:prstGeom prst="roundRect">
          <a:avLst/>
        </a:prstGeom>
        <a:gradFill rotWithShape="0">
          <a:gsLst>
            <a:gs pos="0">
              <a:schemeClr val="accent2">
                <a:hueOff val="-4374192"/>
                <a:satOff val="-8420"/>
                <a:lumOff val="58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4374192"/>
                <a:satOff val="-8420"/>
                <a:lumOff val="58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4374192"/>
                <a:satOff val="-8420"/>
                <a:lumOff val="58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623" tIns="0" rIns="132623" bIns="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5300" kern="1200"/>
            <a:t>la razón</a:t>
          </a:r>
          <a:endParaRPr lang="en-US" sz="5300" kern="1200"/>
        </a:p>
      </dsp:txBody>
      <dsp:txXfrm>
        <a:off x="327002" y="2522938"/>
        <a:ext cx="3356020" cy="14118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FABF7E-4A62-4A9C-8760-C007DFA5795A}">
      <dsp:nvSpPr>
        <dsp:cNvPr id="0" name=""/>
        <dsp:cNvSpPr/>
      </dsp:nvSpPr>
      <dsp:spPr>
        <a:xfrm>
          <a:off x="4152696" y="77731"/>
          <a:ext cx="1255179" cy="12551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kern="1200" dirty="0"/>
            <a:t>La proposición “pienso luego existo” es evidente (</a:t>
          </a:r>
          <a:r>
            <a:rPr lang="es-AR" sz="1200" i="1" kern="1200" dirty="0"/>
            <a:t>cogito ergo sum</a:t>
          </a:r>
          <a:r>
            <a:rPr lang="es-AR" sz="1200" kern="1200" dirty="0"/>
            <a:t>).</a:t>
          </a:r>
          <a:endParaRPr lang="en-US" sz="1200" kern="1200" dirty="0"/>
        </a:p>
      </dsp:txBody>
      <dsp:txXfrm>
        <a:off x="4152696" y="77731"/>
        <a:ext cx="1255179" cy="1255179"/>
      </dsp:txXfrm>
    </dsp:sp>
    <dsp:sp modelId="{DF372321-9EAC-4558-8BC1-FEA9CC63C8B6}">
      <dsp:nvSpPr>
        <dsp:cNvPr id="0" name=""/>
        <dsp:cNvSpPr/>
      </dsp:nvSpPr>
      <dsp:spPr>
        <a:xfrm>
          <a:off x="1942696" y="-1195"/>
          <a:ext cx="3544105" cy="3544105"/>
        </a:xfrm>
        <a:prstGeom prst="circularArrow">
          <a:avLst>
            <a:gd name="adj1" fmla="val 6906"/>
            <a:gd name="adj2" fmla="val 465674"/>
            <a:gd name="adj3" fmla="val 548061"/>
            <a:gd name="adj4" fmla="val 20586265"/>
            <a:gd name="adj5" fmla="val 805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7559C0-2C23-47D7-9BF0-A629ABABF97E}">
      <dsp:nvSpPr>
        <dsp:cNvPr id="0" name=""/>
        <dsp:cNvSpPr/>
      </dsp:nvSpPr>
      <dsp:spPr>
        <a:xfrm>
          <a:off x="4152696" y="2208803"/>
          <a:ext cx="1255179" cy="12551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kern="1200" dirty="0"/>
            <a:t>Existimos como cosas o seres pensantes, nuestros cuerpos son dudosos.</a:t>
          </a:r>
          <a:endParaRPr lang="en-US" sz="1200" kern="1200" dirty="0"/>
        </a:p>
      </dsp:txBody>
      <dsp:txXfrm>
        <a:off x="4152696" y="2208803"/>
        <a:ext cx="1255179" cy="1255179"/>
      </dsp:txXfrm>
    </dsp:sp>
    <dsp:sp modelId="{03AE9792-E8DD-4ED1-A98D-EEC35CC68131}">
      <dsp:nvSpPr>
        <dsp:cNvPr id="0" name=""/>
        <dsp:cNvSpPr/>
      </dsp:nvSpPr>
      <dsp:spPr>
        <a:xfrm>
          <a:off x="1942696" y="-1195"/>
          <a:ext cx="3544105" cy="3544105"/>
        </a:xfrm>
        <a:prstGeom prst="circularArrow">
          <a:avLst>
            <a:gd name="adj1" fmla="val 6906"/>
            <a:gd name="adj2" fmla="val 465674"/>
            <a:gd name="adj3" fmla="val 5948061"/>
            <a:gd name="adj4" fmla="val 4386265"/>
            <a:gd name="adj5" fmla="val 805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F25979-E7FB-4762-B813-592E4FED7CBB}">
      <dsp:nvSpPr>
        <dsp:cNvPr id="0" name=""/>
        <dsp:cNvSpPr/>
      </dsp:nvSpPr>
      <dsp:spPr>
        <a:xfrm>
          <a:off x="2021623" y="2208803"/>
          <a:ext cx="1255179" cy="12551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kern="1200" dirty="0"/>
            <a:t>Verdad captada por intuición, no es el resultado de un razonamiento o silogismo</a:t>
          </a:r>
          <a:endParaRPr lang="en-US" sz="1200" kern="1200" dirty="0"/>
        </a:p>
      </dsp:txBody>
      <dsp:txXfrm>
        <a:off x="2021623" y="2208803"/>
        <a:ext cx="1255179" cy="1255179"/>
      </dsp:txXfrm>
    </dsp:sp>
    <dsp:sp modelId="{C655A4E9-8F90-4F8E-A244-5D4D10F8169E}">
      <dsp:nvSpPr>
        <dsp:cNvPr id="0" name=""/>
        <dsp:cNvSpPr/>
      </dsp:nvSpPr>
      <dsp:spPr>
        <a:xfrm>
          <a:off x="1942696" y="-1195"/>
          <a:ext cx="3544105" cy="3544105"/>
        </a:xfrm>
        <a:prstGeom prst="circularArrow">
          <a:avLst>
            <a:gd name="adj1" fmla="val 6906"/>
            <a:gd name="adj2" fmla="val 465674"/>
            <a:gd name="adj3" fmla="val 11348061"/>
            <a:gd name="adj4" fmla="val 9786265"/>
            <a:gd name="adj5" fmla="val 805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99CA6-1C8B-4D4F-8547-60C76171575D}">
      <dsp:nvSpPr>
        <dsp:cNvPr id="0" name=""/>
        <dsp:cNvSpPr/>
      </dsp:nvSpPr>
      <dsp:spPr>
        <a:xfrm>
          <a:off x="2021623" y="77731"/>
          <a:ext cx="1255179" cy="12551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kern="1200" dirty="0"/>
            <a:t>Siempre es enunciada en primera persona del singular.</a:t>
          </a:r>
          <a:endParaRPr lang="en-US" sz="1200" kern="1200" dirty="0"/>
        </a:p>
      </dsp:txBody>
      <dsp:txXfrm>
        <a:off x="2021623" y="77731"/>
        <a:ext cx="1255179" cy="1255179"/>
      </dsp:txXfrm>
    </dsp:sp>
    <dsp:sp modelId="{B344A6AE-01EE-4D77-B86C-BF2F8739AD9B}">
      <dsp:nvSpPr>
        <dsp:cNvPr id="0" name=""/>
        <dsp:cNvSpPr/>
      </dsp:nvSpPr>
      <dsp:spPr>
        <a:xfrm>
          <a:off x="1942696" y="-1195"/>
          <a:ext cx="3544105" cy="3544105"/>
        </a:xfrm>
        <a:prstGeom prst="circularArrow">
          <a:avLst>
            <a:gd name="adj1" fmla="val 6906"/>
            <a:gd name="adj2" fmla="val 465674"/>
            <a:gd name="adj3" fmla="val 16748061"/>
            <a:gd name="adj4" fmla="val 15186265"/>
            <a:gd name="adj5" fmla="val 805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1BA2D0-18FD-4389-A3AD-C5D73E0F0314}">
      <dsp:nvSpPr>
        <dsp:cNvPr id="0" name=""/>
        <dsp:cNvSpPr/>
      </dsp:nvSpPr>
      <dsp:spPr>
        <a:xfrm>
          <a:off x="0" y="562"/>
          <a:ext cx="5012532" cy="13159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0E87DE-10A2-4255-B1C6-EC6F9B0E818D}">
      <dsp:nvSpPr>
        <dsp:cNvPr id="0" name=""/>
        <dsp:cNvSpPr/>
      </dsp:nvSpPr>
      <dsp:spPr>
        <a:xfrm>
          <a:off x="398072" y="296649"/>
          <a:ext cx="723768" cy="7237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EA7CBE-F030-4659-AE4C-43D983606E78}">
      <dsp:nvSpPr>
        <dsp:cNvPr id="0" name=""/>
        <dsp:cNvSpPr/>
      </dsp:nvSpPr>
      <dsp:spPr>
        <a:xfrm>
          <a:off x="1519914" y="562"/>
          <a:ext cx="3492617" cy="1315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271" tIns="139271" rIns="139271" bIns="13927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/>
            <a:t>Los argumentos que da Descartes en esta meditación giran en torno a la imposibilidad de que Dios sea una idea ficticia. </a:t>
          </a:r>
          <a:endParaRPr lang="en-US" sz="1800" kern="1200"/>
        </a:p>
      </dsp:txBody>
      <dsp:txXfrm>
        <a:off x="1519914" y="562"/>
        <a:ext cx="3492617" cy="1315942"/>
      </dsp:txXfrm>
    </dsp:sp>
    <dsp:sp modelId="{F8026208-40DA-4E78-83EE-E82F37131F01}">
      <dsp:nvSpPr>
        <dsp:cNvPr id="0" name=""/>
        <dsp:cNvSpPr/>
      </dsp:nvSpPr>
      <dsp:spPr>
        <a:xfrm>
          <a:off x="0" y="1645491"/>
          <a:ext cx="5012532" cy="13159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667D7A-F0A4-46FB-9A30-E82418DBE0DE}">
      <dsp:nvSpPr>
        <dsp:cNvPr id="0" name=""/>
        <dsp:cNvSpPr/>
      </dsp:nvSpPr>
      <dsp:spPr>
        <a:xfrm>
          <a:off x="398072" y="1941578"/>
          <a:ext cx="723768" cy="72376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37EE18-0643-4DB9-87E0-A2D166C340DD}">
      <dsp:nvSpPr>
        <dsp:cNvPr id="0" name=""/>
        <dsp:cNvSpPr/>
      </dsp:nvSpPr>
      <dsp:spPr>
        <a:xfrm>
          <a:off x="1519914" y="1645491"/>
          <a:ext cx="3492617" cy="1315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271" tIns="139271" rIns="139271" bIns="13927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/>
            <a:t>Yo que soy un ser finito (me equivoco) no puedo ser la causa de un ser infinito.</a:t>
          </a:r>
          <a:endParaRPr lang="en-US" sz="1800" kern="1200"/>
        </a:p>
      </dsp:txBody>
      <dsp:txXfrm>
        <a:off x="1519914" y="1645491"/>
        <a:ext cx="3492617" cy="1315942"/>
      </dsp:txXfrm>
    </dsp:sp>
    <dsp:sp modelId="{7A7C18FB-0205-4068-9FB4-95709F0A63E6}">
      <dsp:nvSpPr>
        <dsp:cNvPr id="0" name=""/>
        <dsp:cNvSpPr/>
      </dsp:nvSpPr>
      <dsp:spPr>
        <a:xfrm>
          <a:off x="0" y="3290419"/>
          <a:ext cx="5012532" cy="13159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401249-396E-49B7-89C8-D904408B3AD0}">
      <dsp:nvSpPr>
        <dsp:cNvPr id="0" name=""/>
        <dsp:cNvSpPr/>
      </dsp:nvSpPr>
      <dsp:spPr>
        <a:xfrm>
          <a:off x="398072" y="3586506"/>
          <a:ext cx="723768" cy="72376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87646C-7CBD-4AAD-A6BB-7D43816791FE}">
      <dsp:nvSpPr>
        <dsp:cNvPr id="0" name=""/>
        <dsp:cNvSpPr/>
      </dsp:nvSpPr>
      <dsp:spPr>
        <a:xfrm>
          <a:off x="1519914" y="3290419"/>
          <a:ext cx="3492617" cy="1315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271" tIns="139271" rIns="139271" bIns="13927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/>
            <a:t>Conclusión Dios es una idea innata, puesta en mi alma por él mismo.</a:t>
          </a:r>
          <a:endParaRPr lang="en-US" sz="1800" kern="1200"/>
        </a:p>
      </dsp:txBody>
      <dsp:txXfrm>
        <a:off x="1519914" y="3290419"/>
        <a:ext cx="3492617" cy="131594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C0A6D9-C9AA-4C82-9EBA-56BC2EC1B210}">
      <dsp:nvSpPr>
        <dsp:cNvPr id="0" name=""/>
        <dsp:cNvSpPr/>
      </dsp:nvSpPr>
      <dsp:spPr>
        <a:xfrm>
          <a:off x="843615" y="515661"/>
          <a:ext cx="977973" cy="97797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B87EE0-92E9-4BA0-A1E6-844B5E2C57C7}">
      <dsp:nvSpPr>
        <dsp:cNvPr id="0" name=""/>
        <dsp:cNvSpPr/>
      </dsp:nvSpPr>
      <dsp:spPr>
        <a:xfrm>
          <a:off x="245964" y="1793405"/>
          <a:ext cx="21732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kern="1200"/>
            <a:t>Es el nombre que le da Kant</a:t>
          </a:r>
          <a:endParaRPr lang="en-US" sz="1900" kern="1200"/>
        </a:p>
      </dsp:txBody>
      <dsp:txXfrm>
        <a:off x="245964" y="1793405"/>
        <a:ext cx="2173275" cy="720000"/>
      </dsp:txXfrm>
    </dsp:sp>
    <dsp:sp modelId="{5F1C7339-194D-488A-8D3A-66CC7D849AF5}">
      <dsp:nvSpPr>
        <dsp:cNvPr id="0" name=""/>
        <dsp:cNvSpPr/>
      </dsp:nvSpPr>
      <dsp:spPr>
        <a:xfrm>
          <a:off x="3397213" y="515661"/>
          <a:ext cx="977973" cy="97797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E16997-C3A9-471E-8266-DD87127DB79A}">
      <dsp:nvSpPr>
        <dsp:cNvPr id="0" name=""/>
        <dsp:cNvSpPr/>
      </dsp:nvSpPr>
      <dsp:spPr>
        <a:xfrm>
          <a:off x="2799562" y="1793405"/>
          <a:ext cx="21732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kern="1200" dirty="0"/>
            <a:t>La primera formulación fue de San Anselmo (S.XII)</a:t>
          </a:r>
          <a:endParaRPr lang="en-US" sz="1900" kern="1200" dirty="0"/>
        </a:p>
      </dsp:txBody>
      <dsp:txXfrm>
        <a:off x="2799562" y="1793405"/>
        <a:ext cx="2173275" cy="720000"/>
      </dsp:txXfrm>
    </dsp:sp>
    <dsp:sp modelId="{3666F64C-6438-4F3C-B25F-A9085F74C5D0}">
      <dsp:nvSpPr>
        <dsp:cNvPr id="0" name=""/>
        <dsp:cNvSpPr/>
      </dsp:nvSpPr>
      <dsp:spPr>
        <a:xfrm>
          <a:off x="5950811" y="515661"/>
          <a:ext cx="977973" cy="97797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FDA30-665D-4AC3-8853-20B91833C5EB}">
      <dsp:nvSpPr>
        <dsp:cNvPr id="0" name=""/>
        <dsp:cNvSpPr/>
      </dsp:nvSpPr>
      <dsp:spPr>
        <a:xfrm>
          <a:off x="5353160" y="1793405"/>
          <a:ext cx="21732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kern="1200"/>
            <a:t>En </a:t>
          </a:r>
          <a:r>
            <a:rPr lang="es-AR" sz="1900" i="1" kern="1200"/>
            <a:t>Las Meditaciones Metafísicas </a:t>
          </a:r>
          <a:r>
            <a:rPr lang="es-AR" sz="1900" kern="1200"/>
            <a:t>está en la 5° meditación</a:t>
          </a:r>
          <a:endParaRPr lang="en-US" sz="1900" kern="1200"/>
        </a:p>
      </dsp:txBody>
      <dsp:txXfrm>
        <a:off x="5353160" y="1793405"/>
        <a:ext cx="2173275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F8496-A17D-461F-8F36-5A584BEBBE26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B43B5B-A19B-4FBB-99A5-DCCFF029393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43B5B-A19B-4FBB-99A5-DCCFF0293931}" type="slidenum">
              <a:rPr lang="es-AR" smtClean="0"/>
              <a:pPr/>
              <a:t>34</a:t>
            </a:fld>
            <a:endParaRPr 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46219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40566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86048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20684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01998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80678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55842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80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2031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38656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73082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5121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44242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654582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63730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52741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246854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90127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00800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F842CE0-4C1F-4DB3-834E-E5F6010BDA04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62D7D78-048F-428E-ACFC-B7B7D91C35C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27102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youtube.com/watch?v=vifbYVcV76Y&amp;index=4&amp;list=PLytssj9p1EPUd2RmCJ6iqcqVw1HwwFXti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87">
            <a:extLst>
              <a:ext uri="{FF2B5EF4-FFF2-40B4-BE49-F238E27FC236}">
                <a16:creationId xmlns:a16="http://schemas.microsoft.com/office/drawing/2014/main" id="{B40FCD49-2060-48B9-8212-8A5F1DF47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0" name="Picture 2">
            <a:extLst>
              <a:ext uri="{FF2B5EF4-FFF2-40B4-BE49-F238E27FC236}">
                <a16:creationId xmlns:a16="http://schemas.microsoft.com/office/drawing/2014/main" id="{DA70F40A-D18F-4F05-A106-6D2CB24DC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4">
            <a:extLst>
              <a:ext uri="{FF2B5EF4-FFF2-40B4-BE49-F238E27FC236}">
                <a16:creationId xmlns:a16="http://schemas.microsoft.com/office/drawing/2014/main" id="{01B2E993-4035-FAD8-1FC6-AE94B5D312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83A45DCD-B5FB-4A86-88D2-91088C7FF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13259" y="1300785"/>
            <a:ext cx="6517482" cy="2509213"/>
          </a:xfrm>
        </p:spPr>
        <p:txBody>
          <a:bodyPr>
            <a:normAutofit/>
          </a:bodyPr>
          <a:lstStyle/>
          <a:p>
            <a:br>
              <a:rPr lang="es-AR" sz="2600"/>
            </a:br>
            <a:br>
              <a:rPr lang="es-AR" sz="2600"/>
            </a:br>
            <a:br>
              <a:rPr lang="es-AR" sz="2600"/>
            </a:br>
            <a:br>
              <a:rPr lang="es-AR" sz="2600"/>
            </a:br>
            <a:r>
              <a:rPr lang="es-AR" sz="2600"/>
              <a:t>Descartes: Metafísica</a:t>
            </a:r>
            <a:br>
              <a:rPr lang="es-AR" sz="2600"/>
            </a:br>
            <a:endParaRPr lang="es-AR" sz="260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13259" y="3886200"/>
            <a:ext cx="6517482" cy="1371599"/>
          </a:xfrm>
        </p:spPr>
        <p:txBody>
          <a:bodyPr>
            <a:normAutofit/>
          </a:bodyPr>
          <a:lstStyle/>
          <a:p>
            <a:r>
              <a:rPr lang="es-AR">
                <a:solidFill>
                  <a:schemeClr val="tx1">
                    <a:lumMod val="65000"/>
                    <a:lumOff val="35000"/>
                  </a:schemeClr>
                </a:solidFill>
              </a:rPr>
              <a:t>Prof. Alejandra Bertucci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314450"/>
            <a:ext cx="2133002" cy="3680244"/>
          </a:xfrm>
        </p:spPr>
        <p:txBody>
          <a:bodyPr>
            <a:normAutofit/>
          </a:bodyPr>
          <a:lstStyle/>
          <a:p>
            <a:pPr algn="l"/>
            <a:r>
              <a:rPr lang="es-AR" sz="3200"/>
              <a:t>Objetivos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  <p:graphicFrame>
        <p:nvGraphicFramePr>
          <p:cNvPr id="5" name="2 Marcador de contenido">
            <a:extLst>
              <a:ext uri="{FF2B5EF4-FFF2-40B4-BE49-F238E27FC236}">
                <a16:creationId xmlns:a16="http://schemas.microsoft.com/office/drawing/2014/main" id="{AB43B938-D493-DF04-659F-7A55100025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3933124"/>
              </p:ext>
            </p:extLst>
          </p:nvPr>
        </p:nvGraphicFramePr>
        <p:xfrm>
          <a:off x="3445668" y="889000"/>
          <a:ext cx="5012532" cy="460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314450"/>
            <a:ext cx="2133002" cy="3680244"/>
          </a:xfrm>
        </p:spPr>
        <p:txBody>
          <a:bodyPr>
            <a:normAutofit/>
          </a:bodyPr>
          <a:lstStyle/>
          <a:p>
            <a:pPr algn="l"/>
            <a:r>
              <a:rPr lang="es-AR" sz="2400" i="1"/>
              <a:t>Meditaciones metafísicas </a:t>
            </a:r>
            <a:r>
              <a:rPr lang="es-AR" sz="2400"/>
              <a:t>1641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  <p:graphicFrame>
        <p:nvGraphicFramePr>
          <p:cNvPr id="5" name="2 Marcador de contenido">
            <a:extLst>
              <a:ext uri="{FF2B5EF4-FFF2-40B4-BE49-F238E27FC236}">
                <a16:creationId xmlns:a16="http://schemas.microsoft.com/office/drawing/2014/main" id="{01B71B14-AE70-BBDD-B6C0-229A63B7D3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4767666"/>
              </p:ext>
            </p:extLst>
          </p:nvPr>
        </p:nvGraphicFramePr>
        <p:xfrm>
          <a:off x="3445668" y="889000"/>
          <a:ext cx="5012532" cy="460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>
            <a:extLst>
              <a:ext uri="{FF2B5EF4-FFF2-40B4-BE49-F238E27FC236}">
                <a16:creationId xmlns:a16="http://schemas.microsoft.com/office/drawing/2014/main" id="{9A0F0AC6-A89F-416B-9FA4-48E664065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>
            <a:extLst>
              <a:ext uri="{FF2B5EF4-FFF2-40B4-BE49-F238E27FC236}">
                <a16:creationId xmlns:a16="http://schemas.microsoft.com/office/drawing/2014/main" id="{C31AA009-40AD-4098-8AE7-680CA35C6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23" name="Rectangle 13">
            <a:extLst>
              <a:ext uri="{FF2B5EF4-FFF2-40B4-BE49-F238E27FC236}">
                <a16:creationId xmlns:a16="http://schemas.microsoft.com/office/drawing/2014/main" id="{4E50CAEE-CAC0-4F18-9593-F09A3338C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15">
            <a:extLst>
              <a:ext uri="{FF2B5EF4-FFF2-40B4-BE49-F238E27FC236}">
                <a16:creationId xmlns:a16="http://schemas.microsoft.com/office/drawing/2014/main" id="{D2DA77D5-12C4-446D-AC72-A514960A5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6149767" y="290557"/>
            <a:ext cx="2994233" cy="39055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9E04E4F-6B32-4651-ACE0-DACABF1FC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0" t="1120" r="54326" b="73832"/>
          <a:stretch/>
        </p:blipFill>
        <p:spPr>
          <a:xfrm>
            <a:off x="3435997" y="0"/>
            <a:ext cx="5071806" cy="2867764"/>
          </a:xfrm>
          <a:prstGeom prst="rect">
            <a:avLst/>
          </a:prstGeom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965199" y="2213361"/>
            <a:ext cx="4685791" cy="22048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800"/>
              <a:t>Primera meditación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965200" y="4418176"/>
            <a:ext cx="4685791" cy="1264209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2200">
                <a:solidFill>
                  <a:schemeClr val="tx1">
                    <a:lumMod val="50000"/>
                    <a:lumOff val="50000"/>
                  </a:schemeClr>
                </a:solidFill>
              </a:rPr>
              <a:t>De las cosas que se pueden poner en duda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3D4F2B0-7771-46FC-9763-240E8F55F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3" t="81531" r="19879"/>
          <a:stretch/>
        </p:blipFill>
        <p:spPr>
          <a:xfrm>
            <a:off x="7684805" y="5429242"/>
            <a:ext cx="1459195" cy="1428758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164F387-6750-4AFF-8A10-65C64D31E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6" t="75007" r="30510"/>
          <a:stretch/>
        </p:blipFill>
        <p:spPr>
          <a:xfrm>
            <a:off x="7346744" y="4064996"/>
            <a:ext cx="2037502" cy="1658803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2081EA-7107-46FA-A893-B15086A74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8889DF-D030-4BCD-9797-4BBD1986C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93058" y="643468"/>
            <a:ext cx="2565611" cy="5130046"/>
          </a:xfrm>
        </p:spPr>
        <p:txBody>
          <a:bodyPr anchor="b">
            <a:normAutofit/>
          </a:bodyPr>
          <a:lstStyle/>
          <a:p>
            <a:pPr algn="l"/>
            <a:r>
              <a:rPr lang="es-A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las cosas que se pueden poner en duda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1" y="643467"/>
            <a:ext cx="4965661" cy="5130046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lang="es-AR" dirty="0"/>
              <a:t>	“He advertido hace ya algún tiempo que, desde mi más temprana edad, había admitido como verdaderas muchas opiniones falsas, y que lo edificado después sobre cimientos tan poco sólidos tenía que ser por fuerza muy dudoso e incierto; de suerte que me era preciso emprender seriamente, una vez en la vida, la tarea de deshacerme de todas las opiniones a las que hasta entonces había dado crédito, y empezar todo de nuevo desde los fundamentos, si quería establecer algo firme y constante en las ciencias”</a:t>
            </a:r>
            <a:endParaRPr lang="es-A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2081EA-7107-46FA-A893-B15086A74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8889DF-D030-4BCD-9797-4BBD1986C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93058" y="643468"/>
            <a:ext cx="2565611" cy="5130046"/>
          </a:xfrm>
        </p:spPr>
        <p:txBody>
          <a:bodyPr anchor="b">
            <a:normAutofit/>
          </a:bodyPr>
          <a:lstStyle/>
          <a:p>
            <a:pPr algn="l"/>
            <a:r>
              <a:rPr lang="es-A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Criterio de verdad: La evidencia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1" y="643467"/>
            <a:ext cx="4965661" cy="5130046"/>
          </a:xfrm>
        </p:spPr>
        <p:txBody>
          <a:bodyPr anchor="ctr">
            <a:normAutofit/>
          </a:bodyPr>
          <a:lstStyle/>
          <a:p>
            <a:pPr>
              <a:buNone/>
            </a:pPr>
            <a:endParaRPr lang="es-AR" dirty="0"/>
          </a:p>
          <a:p>
            <a:pPr>
              <a:buNone/>
            </a:pPr>
            <a:r>
              <a:rPr lang="es-AR" dirty="0"/>
              <a:t>	</a:t>
            </a:r>
            <a:r>
              <a:rPr lang="es-AR"/>
              <a:t>“Ahora bien, para cumplir tal designio, no me será necesario probar que son todas falsas, lo que acaso no conseguiría nunca; sino que, por cuanto la razón me persuade desde el principio para que no dé más crédito a las cosas no enteramente ciertas e indudables que a las manifiestamente falsas, me bastará para rechazarlas todas con encontrar en cada una el más pequeño motivo de duda”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314450"/>
            <a:ext cx="2133002" cy="3680244"/>
          </a:xfrm>
        </p:spPr>
        <p:txBody>
          <a:bodyPr>
            <a:normAutofit/>
          </a:bodyPr>
          <a:lstStyle/>
          <a:p>
            <a:pPr algn="l"/>
            <a:br>
              <a:rPr lang="es-AR" sz="2100"/>
            </a:br>
            <a:br>
              <a:rPr lang="es-AR" sz="2100"/>
            </a:br>
            <a:br>
              <a:rPr lang="es-AR" sz="2100"/>
            </a:br>
            <a:r>
              <a:rPr lang="es-AR" sz="2100" b="1"/>
              <a:t>Las fuentes del conocimiento 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  <p:graphicFrame>
        <p:nvGraphicFramePr>
          <p:cNvPr id="12" name="2 Marcador de contenido">
            <a:extLst>
              <a:ext uri="{FF2B5EF4-FFF2-40B4-BE49-F238E27FC236}">
                <a16:creationId xmlns:a16="http://schemas.microsoft.com/office/drawing/2014/main" id="{E5506F4A-CC32-0A99-8798-49B4015181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8365603"/>
              </p:ext>
            </p:extLst>
          </p:nvPr>
        </p:nvGraphicFramePr>
        <p:xfrm>
          <a:off x="3445668" y="889000"/>
          <a:ext cx="5012532" cy="460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2400" dirty="0"/>
              <a:t>Duda de los sentidos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r>
              <a:rPr lang="es-AR" b="1" dirty="0"/>
              <a:t>1° Argumento- </a:t>
            </a:r>
            <a:r>
              <a:rPr lang="es-AR" dirty="0"/>
              <a:t>los sentidos nos han  Engañado en ocasiones. Dudamos de actos concretos de percepción realizados en condiciones desfavorables</a:t>
            </a:r>
          </a:p>
          <a:p>
            <a:endParaRPr lang="es-AR" dirty="0"/>
          </a:p>
          <a:p>
            <a:r>
              <a:rPr lang="es-AR" b="1" dirty="0"/>
              <a:t>2° Argumento- </a:t>
            </a:r>
            <a:r>
              <a:rPr lang="es-AR" dirty="0"/>
              <a:t>La no distinción del sueño y la vigilia. Pone en duda la totalidad de los actos de percepción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oceto de cosas al aire libre">
            <a:extLst>
              <a:ext uri="{FF2B5EF4-FFF2-40B4-BE49-F238E27FC236}">
                <a16:creationId xmlns:a16="http://schemas.microsoft.com/office/drawing/2014/main" id="{26D546B3-77E1-4E16-8668-6B2AD4C85C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56" r="36244" b="1"/>
          <a:stretch/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48787" y="618517"/>
            <a:ext cx="5004665" cy="1596177"/>
          </a:xfrm>
        </p:spPr>
        <p:txBody>
          <a:bodyPr>
            <a:normAutofit/>
          </a:bodyPr>
          <a:lstStyle/>
          <a:p>
            <a:r>
              <a:rPr lang="es-AR"/>
              <a:t>Sobrevive a los argumentos contra los sentidos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48786" y="2367092"/>
            <a:ext cx="5004665" cy="342410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lang="es-AR" sz="1700" dirty="0"/>
              <a:t> 	</a:t>
            </a:r>
          </a:p>
          <a:p>
            <a:pPr>
              <a:lnSpc>
                <a:spcPct val="110000"/>
              </a:lnSpc>
              <a:buNone/>
            </a:pPr>
            <a:r>
              <a:rPr lang="es-AR" sz="1700" dirty="0"/>
              <a:t>El conocimiento de las naturalezas simples.</a:t>
            </a:r>
          </a:p>
          <a:p>
            <a:pPr>
              <a:lnSpc>
                <a:spcPct val="110000"/>
              </a:lnSpc>
              <a:buNone/>
            </a:pPr>
            <a:r>
              <a:rPr lang="es-AR" sz="1700" dirty="0"/>
              <a:t>Esté dormida o despierta</a:t>
            </a:r>
          </a:p>
          <a:p>
            <a:pPr>
              <a:lnSpc>
                <a:spcPct val="110000"/>
              </a:lnSpc>
              <a:buNone/>
            </a:pPr>
            <a:r>
              <a:rPr lang="es-AR" sz="1700" dirty="0"/>
              <a:t>2+3: 5 </a:t>
            </a:r>
          </a:p>
          <a:p>
            <a:pPr>
              <a:lnSpc>
                <a:spcPct val="110000"/>
              </a:lnSpc>
              <a:buNone/>
            </a:pPr>
            <a:r>
              <a:rPr lang="es-AR" sz="1700" dirty="0"/>
              <a:t>el cuadrado tiene </a:t>
            </a:r>
            <a:r>
              <a:rPr lang="es-AR" sz="1700"/>
              <a:t>cuatro lados</a:t>
            </a:r>
            <a:r>
              <a:rPr lang="es-AR" sz="1700"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2081EA-7107-46FA-A893-B15086A74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8889DF-D030-4BCD-9797-4BBD1986C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93058" y="643468"/>
            <a:ext cx="2565611" cy="5130046"/>
          </a:xfrm>
        </p:spPr>
        <p:txBody>
          <a:bodyPr anchor="b">
            <a:normAutofit/>
          </a:bodyPr>
          <a:lstStyle/>
          <a:p>
            <a:pPr algn="l"/>
            <a:r>
              <a:rPr lang="es-AR" sz="3800">
                <a:solidFill>
                  <a:schemeClr val="tx1">
                    <a:lumMod val="75000"/>
                    <a:lumOff val="25000"/>
                  </a:schemeClr>
                </a:solidFill>
              </a:rPr>
              <a:t>Duda de la razón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1" y="643467"/>
            <a:ext cx="4965661" cy="5130046"/>
          </a:xfrm>
        </p:spPr>
        <p:txBody>
          <a:bodyPr anchor="ctr">
            <a:normAutofit/>
          </a:bodyPr>
          <a:lstStyle/>
          <a:p>
            <a:r>
              <a:rPr lang="es-AR" dirty="0"/>
              <a:t>1° argumento- a veces nos equivocamos al razonar, nos precipitamos en la deducción.</a:t>
            </a:r>
          </a:p>
          <a:p>
            <a:r>
              <a:rPr lang="es-AR" dirty="0"/>
              <a:t> 2° argumento- Dios puede engañarnos (lo retira)</a:t>
            </a:r>
          </a:p>
          <a:p>
            <a:r>
              <a:rPr lang="es-AR" dirty="0"/>
              <a:t>3° argumento- Hipótesis del genio maligno engañador (momento hiperbólico de la duda, pone en cuestión la totalidad del ejercicio de la razón, incluida la intuición de las verdades matemáticas)</a:t>
            </a:r>
          </a:p>
          <a:p>
            <a:endParaRPr lang="es-A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bg1">
                <a:shade val="92000"/>
                <a:satMod val="140000"/>
                <a:lumMod val="1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588878"/>
            <a:ext cx="2133002" cy="3680244"/>
          </a:xfrm>
        </p:spPr>
        <p:txBody>
          <a:bodyPr>
            <a:normAutofit/>
          </a:bodyPr>
          <a:lstStyle/>
          <a:p>
            <a:pPr algn="l"/>
            <a:r>
              <a:rPr lang="es-AR" sz="2400" dirty="0">
                <a:solidFill>
                  <a:srgbClr val="FFFFFF"/>
                </a:solidFill>
              </a:rPr>
              <a:t>Al finalizar la primer meditación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76095" y="1049695"/>
            <a:ext cx="4982105" cy="4758611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s-AR" dirty="0"/>
              <a:t>	</a:t>
            </a:r>
          </a:p>
          <a:p>
            <a:pPr>
              <a:buNone/>
            </a:pPr>
            <a:r>
              <a:rPr lang="es-AR" dirty="0"/>
              <a:t>	Dudamos de la existencia de los cuerpos, incluido el nuestro, de la existencia de las otras personas y sus mentes, de las verdades de la experiencia ordinaria y del sentido común así como de las verdades de las ciencias incluida la matemática.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9A0F0AC6-A89F-416B-9FA4-48E664065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1AA009-40AD-4098-8AE7-680CA35C6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63B6C0C-65BB-4F38-9C8A-0892266F8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9D77137-01B7-45E4-AA14-CD9E779B4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0" y="1365957"/>
            <a:ext cx="7773339" cy="4041422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3900"/>
            </a:br>
            <a:br>
              <a:rPr lang="en-US" sz="3900"/>
            </a:br>
            <a:br>
              <a:rPr lang="en-US" sz="3900"/>
            </a:br>
            <a:br>
              <a:rPr lang="en-US" sz="3900"/>
            </a:br>
            <a:br>
              <a:rPr lang="en-US" sz="3900"/>
            </a:br>
            <a:br>
              <a:rPr lang="en-US" sz="3900"/>
            </a:br>
            <a:r>
              <a:rPr lang="en-US" sz="3900"/>
              <a:t>Segunda meditación: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87886" y="643465"/>
            <a:ext cx="4470783" cy="722492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</a:rPr>
              <a:t>De la naturaleza del espíritu humano y  que es más fácil de conocer que el cuerpo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600" dirty="0"/>
              <a:t>Primera verdad: el cogito</a:t>
            </a:r>
          </a:p>
        </p:txBody>
      </p:sp>
      <p:graphicFrame>
        <p:nvGraphicFramePr>
          <p:cNvPr id="5" name="2 Marcador de contenido">
            <a:extLst>
              <a:ext uri="{FF2B5EF4-FFF2-40B4-BE49-F238E27FC236}">
                <a16:creationId xmlns:a16="http://schemas.microsoft.com/office/drawing/2014/main" id="{84D0F697-4876-1F70-C0E5-CE0BF6D269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0141910"/>
              </p:ext>
            </p:extLst>
          </p:nvPr>
        </p:nvGraphicFramePr>
        <p:xfrm>
          <a:off x="856060" y="2249487"/>
          <a:ext cx="7429499" cy="354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4F95DE6-BC61-4DB8-97B8-E32959EA0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D9C176-456B-4F71-AB87-9D14B8B3D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6" t="75007" r="30510"/>
          <a:stretch/>
        </p:blipFill>
        <p:spPr>
          <a:xfrm>
            <a:off x="0" y="138157"/>
            <a:ext cx="1284047" cy="1045389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1" y="618517"/>
            <a:ext cx="5894673" cy="1596177"/>
          </a:xfrm>
        </p:spPr>
        <p:txBody>
          <a:bodyPr>
            <a:normAutofit/>
          </a:bodyPr>
          <a:lstStyle/>
          <a:p>
            <a:r>
              <a:rPr lang="es-AR" sz="3000"/>
              <a:t>Críticas a la argumentación de Descartes en este momento de </a:t>
            </a:r>
            <a:r>
              <a:rPr lang="es-AR" sz="3000" i="1"/>
              <a:t>Las Meditaciones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F97C55-868F-4FDD-BD3C-D2F191796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83" t="89413" r="18746"/>
          <a:stretch/>
        </p:blipFill>
        <p:spPr>
          <a:xfrm>
            <a:off x="6303423" y="0"/>
            <a:ext cx="1942267" cy="5915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722FB9-EA01-42A6-96B2-185F5CC12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7853299" y="183232"/>
            <a:ext cx="1290701" cy="1683522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29" y="2367092"/>
            <a:ext cx="5894674" cy="3424107"/>
          </a:xfrm>
        </p:spPr>
        <p:txBody>
          <a:bodyPr>
            <a:normAutofit/>
          </a:bodyPr>
          <a:lstStyle/>
          <a:p>
            <a:endParaRPr lang="es-AR" sz="1600"/>
          </a:p>
          <a:p>
            <a:r>
              <a:rPr lang="es-AR" sz="1600"/>
              <a:t>1° crítica: </a:t>
            </a:r>
            <a:r>
              <a:rPr lang="es-AR" sz="1600" b="1"/>
              <a:t>la cosificación del yo</a:t>
            </a:r>
            <a:r>
              <a:rPr lang="es-AR" sz="1600"/>
              <a:t>, de que yo exista no se deriva que tenga que ser una cosa (substancia), este es un supuesto no tematizado de la tradición filosófica anterior. Crítica de Hume</a:t>
            </a:r>
          </a:p>
          <a:p>
            <a:r>
              <a:rPr lang="es-AR" sz="1600"/>
              <a:t>2° crítica: </a:t>
            </a:r>
            <a:r>
              <a:rPr lang="es-AR" sz="1600" b="1"/>
              <a:t>el solipsismo</a:t>
            </a:r>
            <a:r>
              <a:rPr lang="es-AR" sz="1600"/>
              <a:t>. Cerrazón de la conciencia sobre sí misma. Sólo existe mi pensamiento.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2B4E49C-E7B4-4F6A-8B93-646A0E241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0341"/>
          <a:stretch/>
        </p:blipFill>
        <p:spPr>
          <a:xfrm>
            <a:off x="8620892" y="2664767"/>
            <a:ext cx="476968" cy="764233"/>
          </a:xfrm>
          <a:custGeom>
            <a:avLst/>
            <a:gdLst>
              <a:gd name="connsiteX0" fmla="*/ 0 w 984308"/>
              <a:gd name="connsiteY0" fmla="*/ 0 h 1182847"/>
              <a:gd name="connsiteX1" fmla="*/ 984308 w 984308"/>
              <a:gd name="connsiteY1" fmla="*/ 0 h 1182847"/>
              <a:gd name="connsiteX2" fmla="*/ 984308 w 984308"/>
              <a:gd name="connsiteY2" fmla="*/ 1161661 h 1182847"/>
              <a:gd name="connsiteX3" fmla="*/ 966627 w 984308"/>
              <a:gd name="connsiteY3" fmla="*/ 1165915 h 1182847"/>
              <a:gd name="connsiteX4" fmla="*/ 787132 w 984308"/>
              <a:gd name="connsiteY4" fmla="*/ 1182847 h 1182847"/>
              <a:gd name="connsiteX5" fmla="*/ 48601 w 984308"/>
              <a:gd name="connsiteY5" fmla="*/ 815395 h 1182847"/>
              <a:gd name="connsiteX6" fmla="*/ 0 w 984308"/>
              <a:gd name="connsiteY6" fmla="*/ 731606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4308" h="1182847">
                <a:moveTo>
                  <a:pt x="0" y="0"/>
                </a:moveTo>
                <a:lnTo>
                  <a:pt x="984308" y="0"/>
                </a:lnTo>
                <a:lnTo>
                  <a:pt x="984308" y="1161661"/>
                </a:lnTo>
                <a:lnTo>
                  <a:pt x="966627" y="1165915"/>
                </a:lnTo>
                <a:cubicBezTo>
                  <a:pt x="908648" y="1177017"/>
                  <a:pt x="848618" y="1182847"/>
                  <a:pt x="787132" y="1182847"/>
                </a:cubicBezTo>
                <a:cubicBezTo>
                  <a:pt x="479703" y="1182847"/>
                  <a:pt x="208655" y="1037089"/>
                  <a:pt x="48601" y="815395"/>
                </a:cubicBezTo>
                <a:lnTo>
                  <a:pt x="0" y="731606"/>
                </a:lnTo>
                <a:close/>
              </a:path>
            </a:pathLst>
          </a:cu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528FBF-1727-4546-8131-BA22ED8B5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3" t="81531" r="19879"/>
          <a:stretch/>
        </p:blipFill>
        <p:spPr>
          <a:xfrm>
            <a:off x="6665719" y="5982056"/>
            <a:ext cx="894605" cy="875944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7407B0FF-43E0-4B2E-B48B-C2A472D10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AC6C18-4147-48ED-8B6A-19B3E0D89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E9EE75A-A958-4EEE-91B6-38F7E7D24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642232" y="4956620"/>
            <a:ext cx="7773338" cy="7583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300" dirty="0" err="1"/>
              <a:t>Definición</a:t>
            </a:r>
            <a:r>
              <a:rPr lang="en-US" sz="2300" dirty="0"/>
              <a:t> de </a:t>
            </a:r>
            <a:r>
              <a:rPr lang="en-US" sz="2300" dirty="0" err="1"/>
              <a:t>substancia</a:t>
            </a:r>
            <a:r>
              <a:rPr lang="en-US" sz="2300" dirty="0"/>
              <a:t> </a:t>
            </a:r>
            <a:r>
              <a:rPr lang="en-US" sz="2300" dirty="0" err="1"/>
              <a:t>en</a:t>
            </a:r>
            <a:r>
              <a:rPr lang="en-US" sz="2300" dirty="0"/>
              <a:t> </a:t>
            </a:r>
            <a:r>
              <a:rPr lang="en-US" sz="2300" i="1" dirty="0"/>
              <a:t>Los </a:t>
            </a:r>
            <a:r>
              <a:rPr lang="en-US" sz="2300" i="1" dirty="0" err="1"/>
              <a:t>Principios</a:t>
            </a:r>
            <a:r>
              <a:rPr lang="en-US" sz="2300" i="1" dirty="0"/>
              <a:t> de </a:t>
            </a:r>
            <a:r>
              <a:rPr lang="en-US" sz="2300" i="1" dirty="0" err="1"/>
              <a:t>filosofía</a:t>
            </a:r>
            <a:r>
              <a:rPr lang="en-US" sz="2300" dirty="0"/>
              <a:t>, </a:t>
            </a:r>
            <a:r>
              <a:rPr lang="en-US" sz="2300" dirty="0" err="1"/>
              <a:t>tomada</a:t>
            </a:r>
            <a:r>
              <a:rPr lang="en-US" sz="2300" dirty="0"/>
              <a:t> </a:t>
            </a:r>
            <a:r>
              <a:rPr lang="en-US" sz="2300" dirty="0" err="1"/>
              <a:t>en</a:t>
            </a:r>
            <a:r>
              <a:rPr lang="en-US" sz="2300" dirty="0"/>
              <a:t> </a:t>
            </a:r>
            <a:r>
              <a:rPr lang="en-US" sz="2300" dirty="0" err="1"/>
              <a:t>realidad</a:t>
            </a:r>
            <a:r>
              <a:rPr lang="en-US" sz="2300" dirty="0"/>
              <a:t> de </a:t>
            </a:r>
            <a:r>
              <a:rPr lang="en-US" sz="2300" dirty="0" err="1"/>
              <a:t>Aristóteles</a:t>
            </a:r>
            <a:r>
              <a:rPr lang="en-US" sz="2300" dirty="0"/>
              <a:t>.</a:t>
            </a: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F624702-F14C-406D-9285-9EC225512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71999"/>
          </a:xfrm>
          <a:prstGeom prst="rect">
            <a:avLst/>
          </a:prstGeom>
          <a:ln w="28575">
            <a:noFill/>
          </a:ln>
          <a:effectLst>
            <a:outerShdw blurRad="508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E75593A-F97A-443A-991F-6101CD1E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89"/>
          <a:stretch/>
        </p:blipFill>
        <p:spPr>
          <a:xfrm>
            <a:off x="0" y="-2"/>
            <a:ext cx="9144000" cy="1818169"/>
          </a:xfrm>
          <a:prstGeom prst="rect">
            <a:avLst/>
          </a:prstGeom>
        </p:spPr>
      </p:pic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1445805" y="951345"/>
            <a:ext cx="3079101" cy="2980573"/>
          </a:xfrm>
        </p:spPr>
        <p:txBody>
          <a:bodyPr/>
          <a:lstStyle/>
          <a:p>
            <a:pPr marL="192024" indent="-192024" algn="ctr" defTabSz="768096">
              <a:spcBef>
                <a:spcPts val="840"/>
              </a:spcBef>
              <a:buNone/>
            </a:pPr>
            <a:endParaRPr lang="es-AR" sz="1680" kern="1200" cap="all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92024" indent="-192024" algn="ctr" defTabSz="768096">
              <a:spcBef>
                <a:spcPts val="840"/>
              </a:spcBef>
              <a:buNone/>
            </a:pPr>
            <a:r>
              <a:rPr lang="es-AR" sz="1680" b="1" kern="1200" cap="all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Substancia</a:t>
            </a:r>
          </a:p>
          <a:p>
            <a:pPr marL="192024" indent="-192024" algn="ctr" defTabSz="768096">
              <a:spcBef>
                <a:spcPts val="840"/>
              </a:spcBef>
              <a:buNone/>
            </a:pPr>
            <a:endParaRPr lang="es-AR" sz="1680" kern="1200" cap="all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92024" indent="-192024" algn="ctr" defTabSz="768096">
              <a:spcBef>
                <a:spcPts val="840"/>
              </a:spcBef>
              <a:buNone/>
            </a:pPr>
            <a:r>
              <a:rPr lang="es-AR" sz="1680" kern="1200" cap="all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Aquello que no depende de otra cosa  para existir</a:t>
            </a:r>
            <a:endParaRPr lang="es-AR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>
          <a:xfrm>
            <a:off x="4621098" y="951345"/>
            <a:ext cx="3077095" cy="2980573"/>
          </a:xfrm>
        </p:spPr>
        <p:txBody>
          <a:bodyPr/>
          <a:lstStyle/>
          <a:p>
            <a:pPr marL="192024" indent="-192024" algn="ctr" defTabSz="768096">
              <a:spcBef>
                <a:spcPts val="840"/>
              </a:spcBef>
              <a:buNone/>
            </a:pPr>
            <a:endParaRPr lang="es-AR" sz="1680" kern="1200" cap="all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92024" indent="-192024" algn="ctr" defTabSz="768096">
              <a:spcBef>
                <a:spcPts val="840"/>
              </a:spcBef>
              <a:buNone/>
            </a:pPr>
            <a:r>
              <a:rPr lang="es-AR" sz="1680" b="1" kern="1200" cap="all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Atributo</a:t>
            </a:r>
          </a:p>
          <a:p>
            <a:pPr marL="192024" indent="-192024" algn="ctr" defTabSz="768096">
              <a:spcBef>
                <a:spcPts val="840"/>
              </a:spcBef>
              <a:buNone/>
            </a:pPr>
            <a:endParaRPr lang="es-AR" sz="1680" kern="1200" cap="all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92024" indent="-192024" algn="ctr" defTabSz="768096">
              <a:spcBef>
                <a:spcPts val="840"/>
              </a:spcBef>
              <a:buNone/>
            </a:pPr>
            <a:r>
              <a:rPr lang="es-AR" sz="1680" kern="1200" cap="all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Aquello que depende de una substancia para existir</a:t>
            </a:r>
            <a:endParaRPr lang="es-A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>
            <a:extLst>
              <a:ext uri="{FF2B5EF4-FFF2-40B4-BE49-F238E27FC236}">
                <a16:creationId xmlns:a16="http://schemas.microsoft.com/office/drawing/2014/main" id="{7407B0FF-43E0-4B2E-B48B-C2A472D10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1">
            <a:extLst>
              <a:ext uri="{FF2B5EF4-FFF2-40B4-BE49-F238E27FC236}">
                <a16:creationId xmlns:a16="http://schemas.microsoft.com/office/drawing/2014/main" id="{7CAC6C18-4147-48ED-8B6A-19B3E0D89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24" name="Rectangle 13">
            <a:extLst>
              <a:ext uri="{FF2B5EF4-FFF2-40B4-BE49-F238E27FC236}">
                <a16:creationId xmlns:a16="http://schemas.microsoft.com/office/drawing/2014/main" id="{B8862840-A590-42DB-83BF-CCA7204B7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3A16B6-4AA9-85B2-2002-AF4FA9CF0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1816" y="1316665"/>
            <a:ext cx="2166853" cy="42211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 err="1"/>
              <a:t>Substancia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Descartes</a:t>
            </a:r>
          </a:p>
        </p:txBody>
      </p:sp>
      <p:sp>
        <p:nvSpPr>
          <p:cNvPr id="25" name="Rectangle: Rounded Corners 15">
            <a:extLst>
              <a:ext uri="{FF2B5EF4-FFF2-40B4-BE49-F238E27FC236}">
                <a16:creationId xmlns:a16="http://schemas.microsoft.com/office/drawing/2014/main" id="{E401D5F1-59E9-48EF-A49B-24365CE15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605" y="1316665"/>
            <a:ext cx="5497798" cy="4221125"/>
          </a:xfrm>
          <a:prstGeom prst="roundRect">
            <a:avLst>
              <a:gd name="adj" fmla="val 2158"/>
            </a:avLst>
          </a:prstGeom>
          <a:solidFill>
            <a:schemeClr val="bg1"/>
          </a:solidFill>
          <a:ln w="82550" cap="sq">
            <a:solidFill>
              <a:schemeClr val="bg1">
                <a:lumMod val="95000"/>
              </a:schemeClr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17">
            <a:extLst>
              <a:ext uri="{FF2B5EF4-FFF2-40B4-BE49-F238E27FC236}">
                <a16:creationId xmlns:a16="http://schemas.microsoft.com/office/drawing/2014/main" id="{AAB6FADE-267D-439D-9449-A2124220B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46"/>
          <a:stretch/>
        </p:blipFill>
        <p:spPr>
          <a:xfrm>
            <a:off x="0" y="0"/>
            <a:ext cx="9144000" cy="1745673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963B58-A555-BE67-B8F6-0CC24266FB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7875" y="2278057"/>
            <a:ext cx="2374316" cy="2298340"/>
          </a:xfrm>
        </p:spPr>
        <p:txBody>
          <a:bodyPr>
            <a:normAutofit/>
          </a:bodyPr>
          <a:lstStyle/>
          <a:p>
            <a:pPr marL="0" indent="0" defTabSz="491581">
              <a:spcBef>
                <a:spcPts val="0"/>
              </a:spcBef>
              <a:buNone/>
            </a:pPr>
            <a:r>
              <a:rPr lang="es-AR" sz="128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sentido estricto </a:t>
            </a:r>
          </a:p>
          <a:p>
            <a:pPr marL="0" indent="0" defTabSz="491581">
              <a:spcBef>
                <a:spcPts val="0"/>
              </a:spcBef>
              <a:buNone/>
            </a:pPr>
            <a:r>
              <a:rPr lang="es-AR" sz="128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Sólo Dios es substancia</a:t>
            </a:r>
          </a:p>
          <a:p>
            <a:pPr marL="122895" indent="-122895" defTabSz="491581">
              <a:spcBef>
                <a:spcPts val="538"/>
              </a:spcBef>
              <a:buNone/>
            </a:pPr>
            <a:endParaRPr lang="es-AR" sz="1280" kern="1200" cap="all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22895" indent="-122895" defTabSz="491581">
              <a:spcBef>
                <a:spcPts val="538"/>
              </a:spcBef>
              <a:buNone/>
            </a:pPr>
            <a:endParaRPr lang="es-AR" sz="1280" kern="1200" cap="all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22895" indent="-122895" defTabSz="491581">
              <a:spcBef>
                <a:spcPts val="538"/>
              </a:spcBef>
              <a:buNone/>
            </a:pPr>
            <a:endParaRPr lang="es-AR" sz="1280" kern="1200" cap="all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22895" indent="-122895" defTabSz="491581">
              <a:spcBef>
                <a:spcPts val="538"/>
              </a:spcBef>
              <a:buNone/>
            </a:pPr>
            <a:r>
              <a:rPr lang="es-AR" sz="128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Dios: substancia infinita</a:t>
            </a:r>
          </a:p>
          <a:p>
            <a:endParaRPr lang="es-AR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C886CB9-050E-5D01-1787-9352389E86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86364" y="2278057"/>
            <a:ext cx="2372769" cy="2298340"/>
          </a:xfrm>
        </p:spPr>
        <p:txBody>
          <a:bodyPr>
            <a:normAutofit/>
          </a:bodyPr>
          <a:lstStyle/>
          <a:p>
            <a:pPr marL="0" indent="0" defTabSz="491581">
              <a:lnSpc>
                <a:spcPct val="90000"/>
              </a:lnSpc>
              <a:spcBef>
                <a:spcPts val="0"/>
              </a:spcBef>
              <a:buNone/>
            </a:pPr>
            <a:r>
              <a:rPr lang="es-AR" sz="1280" kern="1200" cap="all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sentido amplio</a:t>
            </a:r>
          </a:p>
          <a:p>
            <a:pPr marL="0" indent="0" defTabSz="491581">
              <a:lnSpc>
                <a:spcPct val="90000"/>
              </a:lnSpc>
              <a:spcBef>
                <a:spcPts val="0"/>
              </a:spcBef>
              <a:buNone/>
            </a:pPr>
            <a:r>
              <a:rPr lang="es-AR" sz="1280" kern="1200" cap="all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 dos substancias que</a:t>
            </a:r>
          </a:p>
          <a:p>
            <a:pPr marL="0" indent="0" defTabSz="491581">
              <a:lnSpc>
                <a:spcPct val="90000"/>
              </a:lnSpc>
              <a:spcBef>
                <a:spcPts val="0"/>
              </a:spcBef>
              <a:buNone/>
            </a:pPr>
            <a:r>
              <a:rPr lang="es-AR" sz="1280" kern="1200" cap="all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dependen de Dios</a:t>
            </a:r>
          </a:p>
          <a:p>
            <a:pPr marL="122895" indent="-122895" defTabSz="491581">
              <a:lnSpc>
                <a:spcPct val="90000"/>
              </a:lnSpc>
              <a:spcBef>
                <a:spcPts val="538"/>
              </a:spcBef>
              <a:buNone/>
            </a:pPr>
            <a:endParaRPr lang="es-AR" sz="1280" kern="1200" cap="all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22895" indent="-122895" defTabSz="491581">
              <a:lnSpc>
                <a:spcPct val="90000"/>
              </a:lnSpc>
              <a:spcBef>
                <a:spcPts val="538"/>
              </a:spcBef>
              <a:buNone/>
            </a:pPr>
            <a:endParaRPr lang="es-AR" sz="1280" kern="1200" cap="all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76515" indent="-276515" defTabSz="491581">
              <a:lnSpc>
                <a:spcPct val="90000"/>
              </a:lnSpc>
              <a:spcBef>
                <a:spcPts val="538"/>
              </a:spcBef>
              <a:buFont typeface="Arial" panose="020B0604020202020204" pitchFamily="34" charset="0"/>
              <a:buAutoNum type="arabicParenR"/>
            </a:pPr>
            <a:r>
              <a:rPr lang="es-AR" sz="1280" kern="1200" cap="all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substancia pensante</a:t>
            </a:r>
          </a:p>
          <a:p>
            <a:pPr marL="276515" indent="-276515" defTabSz="491581">
              <a:lnSpc>
                <a:spcPct val="90000"/>
              </a:lnSpc>
              <a:spcBef>
                <a:spcPts val="538"/>
              </a:spcBef>
              <a:buFont typeface="Arial" panose="020B0604020202020204" pitchFamily="34" charset="0"/>
              <a:buAutoNum type="arabicParenR"/>
            </a:pPr>
            <a:r>
              <a:rPr lang="es-AR" sz="1280" kern="1200" cap="all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substancia extensa.</a:t>
            </a:r>
          </a:p>
          <a:p>
            <a:pPr marL="122895" indent="-122895" defTabSz="491581">
              <a:lnSpc>
                <a:spcPct val="90000"/>
              </a:lnSpc>
              <a:spcBef>
                <a:spcPts val="538"/>
              </a:spcBef>
              <a:buNone/>
            </a:pPr>
            <a:r>
              <a:rPr lang="es-AR" sz="1280" kern="1200" cap="all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 substancias finitas (creadas por Dios)</a:t>
            </a:r>
          </a:p>
          <a:p>
            <a:pPr>
              <a:lnSpc>
                <a:spcPct val="90000"/>
              </a:lnSpc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09510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D4DD4CF-9732-4771-98FE-77886DC91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Fondo abstracto de moléculas de vidrio">
            <a:extLst>
              <a:ext uri="{FF2B5EF4-FFF2-40B4-BE49-F238E27FC236}">
                <a16:creationId xmlns:a16="http://schemas.microsoft.com/office/drawing/2014/main" id="{D98F8A71-CC21-D1C8-D2F0-6EBB866E9E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08" r="43884"/>
          <a:stretch/>
        </p:blipFill>
        <p:spPr>
          <a:xfrm>
            <a:off x="22" y="-2"/>
            <a:ext cx="5609348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2861A9C-C970-4FFE-B67C-222B6F573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093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2FDF82E-EBD8-4EC5-AD10-CD9E70EE8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168F256-B335-6A41-4FE3-898EDC5B7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306" y="640831"/>
            <a:ext cx="2514096" cy="15738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300" dirty="0" err="1"/>
              <a:t>Dualismo</a:t>
            </a:r>
            <a:r>
              <a:rPr lang="en-US" sz="3300" dirty="0"/>
              <a:t> </a:t>
            </a:r>
            <a:r>
              <a:rPr lang="en-US" sz="3300" dirty="0" err="1"/>
              <a:t>cartesiano</a:t>
            </a:r>
            <a:endParaRPr lang="en-US" sz="3300" dirty="0"/>
          </a:p>
        </p:txBody>
      </p:sp>
      <p:sp>
        <p:nvSpPr>
          <p:cNvPr id="6" name="Rectángulo: esquinas diagonales redondeadas 5">
            <a:extLst>
              <a:ext uri="{FF2B5EF4-FFF2-40B4-BE49-F238E27FC236}">
                <a16:creationId xmlns:a16="http://schemas.microsoft.com/office/drawing/2014/main" id="{6C35EAB3-68DA-69EB-5D00-7E9A8DCD9B4A}"/>
              </a:ext>
            </a:extLst>
          </p:cNvPr>
          <p:cNvSpPr/>
          <p:nvPr/>
        </p:nvSpPr>
        <p:spPr>
          <a:xfrm>
            <a:off x="6024151" y="2193321"/>
            <a:ext cx="2514096" cy="3881309"/>
          </a:xfrm>
          <a:prstGeom prst="round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lvl="0" algn="ctr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US" sz="2400" b="1" cap="all" dirty="0">
                <a:solidFill>
                  <a:schemeClr val="tx1"/>
                </a:solidFill>
                <a:latin typeface="Algerian" panose="04020705040A02060702" pitchFamily="82" charset="0"/>
              </a:rPr>
              <a:t>Dios</a:t>
            </a:r>
          </a:p>
          <a:p>
            <a:pPr lvl="0" algn="ctr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US" sz="2400" b="1" cap="all" dirty="0">
                <a:solidFill>
                  <a:schemeClr val="tx1"/>
                </a:solidFill>
                <a:latin typeface="Algerian" panose="04020705040A02060702" pitchFamily="82" charset="0"/>
              </a:rPr>
              <a:t> </a:t>
            </a:r>
            <a:r>
              <a:rPr lang="en-US" sz="2400" b="1" cap="all" dirty="0" err="1">
                <a:solidFill>
                  <a:schemeClr val="tx1"/>
                </a:solidFill>
                <a:latin typeface="Algerian" panose="04020705040A02060702" pitchFamily="82" charset="0"/>
              </a:rPr>
              <a:t>substancia</a:t>
            </a:r>
            <a:r>
              <a:rPr lang="en-US" sz="2400" b="1" cap="all" dirty="0">
                <a:solidFill>
                  <a:schemeClr val="tx1"/>
                </a:solidFill>
                <a:latin typeface="Algerian" panose="04020705040A02060702" pitchFamily="82" charset="0"/>
              </a:rPr>
              <a:t> </a:t>
            </a:r>
            <a:r>
              <a:rPr lang="en-US" sz="2400" b="1" cap="all" dirty="0" err="1">
                <a:solidFill>
                  <a:schemeClr val="tx1"/>
                </a:solidFill>
                <a:latin typeface="Algerian" panose="04020705040A02060702" pitchFamily="82" charset="0"/>
              </a:rPr>
              <a:t>infinita</a:t>
            </a:r>
            <a:endParaRPr lang="en-US" sz="2400" b="1" cap="all" dirty="0">
              <a:solidFill>
                <a:schemeClr val="tx1"/>
              </a:solidFill>
              <a:latin typeface="Algerian" panose="04020705040A02060702" pitchFamily="82" charset="0"/>
            </a:endParaRP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1600" cap="all" dirty="0">
              <a:solidFill>
                <a:schemeClr val="tx1"/>
              </a:solidFill>
            </a:endParaRPr>
          </a:p>
        </p:txBody>
      </p:sp>
      <p:sp>
        <p:nvSpPr>
          <p:cNvPr id="8" name="Rectángulo: esquinas diagonales redondeadas 7">
            <a:extLst>
              <a:ext uri="{FF2B5EF4-FFF2-40B4-BE49-F238E27FC236}">
                <a16:creationId xmlns:a16="http://schemas.microsoft.com/office/drawing/2014/main" id="{D1C9ED0C-315E-2652-31B8-ADF574F55306}"/>
              </a:ext>
            </a:extLst>
          </p:cNvPr>
          <p:cNvSpPr/>
          <p:nvPr/>
        </p:nvSpPr>
        <p:spPr>
          <a:xfrm>
            <a:off x="1403648" y="4725144"/>
            <a:ext cx="2016224" cy="864096"/>
          </a:xfrm>
          <a:prstGeom prst="round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spcAft>
                <a:spcPts val="600"/>
              </a:spcAft>
            </a:pPr>
            <a:r>
              <a:rPr lang="es-AR" dirty="0"/>
              <a:t>Cuerpos       substancia extensa                                               </a:t>
            </a:r>
            <a:endParaRPr lang="en-US" dirty="0"/>
          </a:p>
        </p:txBody>
      </p:sp>
      <p:sp>
        <p:nvSpPr>
          <p:cNvPr id="9" name="Rectángulo: esquinas diagonales redondeadas 8">
            <a:extLst>
              <a:ext uri="{FF2B5EF4-FFF2-40B4-BE49-F238E27FC236}">
                <a16:creationId xmlns:a16="http://schemas.microsoft.com/office/drawing/2014/main" id="{DA97FB56-BEDB-3BCB-82DB-2E9E96353F32}"/>
              </a:ext>
            </a:extLst>
          </p:cNvPr>
          <p:cNvSpPr/>
          <p:nvPr/>
        </p:nvSpPr>
        <p:spPr>
          <a:xfrm>
            <a:off x="4644008" y="4581128"/>
            <a:ext cx="2160240" cy="864096"/>
          </a:xfrm>
          <a:prstGeom prst="round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s-AR" dirty="0"/>
              <a:t>Alma </a:t>
            </a:r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s-AR" dirty="0"/>
              <a:t>Substancia pensante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696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3">
            <a:extLst>
              <a:ext uri="{FF2B5EF4-FFF2-40B4-BE49-F238E27FC236}">
                <a16:creationId xmlns:a16="http://schemas.microsoft.com/office/drawing/2014/main" id="{37045EDB-9848-48E1-AF93-51B94A6B4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25">
            <a:extLst>
              <a:ext uri="{FF2B5EF4-FFF2-40B4-BE49-F238E27FC236}">
                <a16:creationId xmlns:a16="http://schemas.microsoft.com/office/drawing/2014/main" id="{099DAEF2-2587-42F9-A6E0-D0002FD4D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1253578"/>
            <a:ext cx="5194739" cy="4338083"/>
          </a:xfrm>
          <a:prstGeom prst="roundRect">
            <a:avLst>
              <a:gd name="adj" fmla="val 2158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82550" cap="sq">
            <a:solidFill>
              <a:schemeClr val="bg1">
                <a:lumMod val="95000"/>
              </a:schemeClr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27">
            <a:extLst>
              <a:ext uri="{FF2B5EF4-FFF2-40B4-BE49-F238E27FC236}">
                <a16:creationId xmlns:a16="http://schemas.microsoft.com/office/drawing/2014/main" id="{F96B48BD-04DD-4A15-B184-476ECCC40E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41"/>
          <a:stretch/>
        </p:blipFill>
        <p:spPr>
          <a:xfrm>
            <a:off x="0" y="1"/>
            <a:ext cx="9144000" cy="1773382"/>
          </a:xfrm>
          <a:prstGeom prst="rect">
            <a:avLst/>
          </a:prstGeom>
        </p:spPr>
      </p:pic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3258E91D-90C9-2256-189E-7E65DF7C04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3846533"/>
              </p:ext>
            </p:extLst>
          </p:nvPr>
        </p:nvGraphicFramePr>
        <p:xfrm>
          <a:off x="3723577" y="2204920"/>
          <a:ext cx="4729029" cy="24354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173839">
                  <a:extLst>
                    <a:ext uri="{9D8B030D-6E8A-4147-A177-3AD203B41FA5}">
                      <a16:colId xmlns:a16="http://schemas.microsoft.com/office/drawing/2014/main" val="2394484925"/>
                    </a:ext>
                  </a:extLst>
                </a:gridCol>
                <a:gridCol w="2555190">
                  <a:extLst>
                    <a:ext uri="{9D8B030D-6E8A-4147-A177-3AD203B41FA5}">
                      <a16:colId xmlns:a16="http://schemas.microsoft.com/office/drawing/2014/main" val="3216249109"/>
                    </a:ext>
                  </a:extLst>
                </a:gridCol>
              </a:tblGrid>
              <a:tr h="608850">
                <a:tc>
                  <a:txBody>
                    <a:bodyPr/>
                    <a:lstStyle/>
                    <a:p>
                      <a:r>
                        <a:rPr lang="es-AR" sz="2800"/>
                        <a:t>substancia</a:t>
                      </a:r>
                    </a:p>
                  </a:txBody>
                  <a:tcPr marL="144339" marR="144339" marT="72170" marB="72170"/>
                </a:tc>
                <a:tc>
                  <a:txBody>
                    <a:bodyPr/>
                    <a:lstStyle/>
                    <a:p>
                      <a:r>
                        <a:rPr lang="es-AR" sz="2800"/>
                        <a:t>atributo</a:t>
                      </a:r>
                    </a:p>
                  </a:txBody>
                  <a:tcPr marL="144339" marR="144339" marT="72170" marB="72170"/>
                </a:tc>
                <a:extLst>
                  <a:ext uri="{0D108BD9-81ED-4DB2-BD59-A6C34878D82A}">
                    <a16:rowId xmlns:a16="http://schemas.microsoft.com/office/drawing/2014/main" val="4077330830"/>
                  </a:ext>
                </a:extLst>
              </a:tr>
              <a:tr h="608850">
                <a:tc>
                  <a:txBody>
                    <a:bodyPr/>
                    <a:lstStyle/>
                    <a:p>
                      <a:r>
                        <a:rPr lang="es-AR" sz="2800"/>
                        <a:t>Dios</a:t>
                      </a:r>
                    </a:p>
                  </a:txBody>
                  <a:tcPr marL="144339" marR="144339" marT="72170" marB="72170"/>
                </a:tc>
                <a:tc>
                  <a:txBody>
                    <a:bodyPr/>
                    <a:lstStyle/>
                    <a:p>
                      <a:r>
                        <a:rPr lang="es-AR" sz="2800"/>
                        <a:t>Infinitud</a:t>
                      </a:r>
                    </a:p>
                  </a:txBody>
                  <a:tcPr marL="144339" marR="144339" marT="72170" marB="72170"/>
                </a:tc>
                <a:extLst>
                  <a:ext uri="{0D108BD9-81ED-4DB2-BD59-A6C34878D82A}">
                    <a16:rowId xmlns:a16="http://schemas.microsoft.com/office/drawing/2014/main" val="3086670813"/>
                  </a:ext>
                </a:extLst>
              </a:tr>
              <a:tr h="608850">
                <a:tc>
                  <a:txBody>
                    <a:bodyPr/>
                    <a:lstStyle/>
                    <a:p>
                      <a:r>
                        <a:rPr lang="es-AR" sz="2800"/>
                        <a:t>Almas</a:t>
                      </a:r>
                    </a:p>
                  </a:txBody>
                  <a:tcPr marL="144339" marR="144339" marT="72170" marB="72170"/>
                </a:tc>
                <a:tc>
                  <a:txBody>
                    <a:bodyPr/>
                    <a:lstStyle/>
                    <a:p>
                      <a:r>
                        <a:rPr lang="es-AR" sz="2800"/>
                        <a:t>Pensamiento</a:t>
                      </a:r>
                    </a:p>
                  </a:txBody>
                  <a:tcPr marL="144339" marR="144339" marT="72170" marB="72170"/>
                </a:tc>
                <a:extLst>
                  <a:ext uri="{0D108BD9-81ED-4DB2-BD59-A6C34878D82A}">
                    <a16:rowId xmlns:a16="http://schemas.microsoft.com/office/drawing/2014/main" val="671946301"/>
                  </a:ext>
                </a:extLst>
              </a:tr>
              <a:tr h="608850">
                <a:tc>
                  <a:txBody>
                    <a:bodyPr/>
                    <a:lstStyle/>
                    <a:p>
                      <a:r>
                        <a:rPr lang="es-AR" sz="2800"/>
                        <a:t>Cuerpos</a:t>
                      </a:r>
                    </a:p>
                  </a:txBody>
                  <a:tcPr marL="144339" marR="144339" marT="72170" marB="72170"/>
                </a:tc>
                <a:tc>
                  <a:txBody>
                    <a:bodyPr/>
                    <a:lstStyle/>
                    <a:p>
                      <a:r>
                        <a:rPr lang="es-AR" sz="2800"/>
                        <a:t>Extensión</a:t>
                      </a:r>
                    </a:p>
                  </a:txBody>
                  <a:tcPr marL="144339" marR="144339" marT="72170" marB="72170"/>
                </a:tc>
                <a:extLst>
                  <a:ext uri="{0D108BD9-81ED-4DB2-BD59-A6C34878D82A}">
                    <a16:rowId xmlns:a16="http://schemas.microsoft.com/office/drawing/2014/main" val="325219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72161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9A0F0AC6-A89F-416B-9FA4-48E664065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1AA009-40AD-4098-8AE7-680CA35C6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E50CAEE-CAC0-4F18-9593-F09A3338C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2DA77D5-12C4-446D-AC72-A514960A5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6149767" y="290557"/>
            <a:ext cx="2994233" cy="39055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9E04E4F-6B32-4651-ACE0-DACABF1FC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0" t="1120" r="54326" b="73832"/>
          <a:stretch/>
        </p:blipFill>
        <p:spPr>
          <a:xfrm>
            <a:off x="3435997" y="0"/>
            <a:ext cx="5071806" cy="2867764"/>
          </a:xfrm>
          <a:prstGeom prst="rect">
            <a:avLst/>
          </a:prstGeom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965199" y="2213361"/>
            <a:ext cx="4685791" cy="22048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800"/>
              <a:t>Tercera meditación metafísica</a:t>
            </a:r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965200" y="4418176"/>
            <a:ext cx="4685791" cy="1264209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2200">
                <a:solidFill>
                  <a:schemeClr val="tx1">
                    <a:lumMod val="50000"/>
                    <a:lumOff val="50000"/>
                  </a:schemeClr>
                </a:solidFill>
              </a:rPr>
              <a:t>De Dios, que existe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3D4F2B0-7771-46FC-9763-240E8F55F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3" t="81531" r="19879"/>
          <a:stretch/>
        </p:blipFill>
        <p:spPr>
          <a:xfrm>
            <a:off x="7684805" y="5429242"/>
            <a:ext cx="1459195" cy="1428758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164F387-6750-4AFF-8A10-65C64D31E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6" t="75007" r="30510"/>
          <a:stretch/>
        </p:blipFill>
        <p:spPr>
          <a:xfrm>
            <a:off x="7346744" y="4064996"/>
            <a:ext cx="2037502" cy="1658803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2900" dirty="0"/>
              <a:t>Propósito de la 3° meditación 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s-AR" dirty="0"/>
              <a:t>	</a:t>
            </a:r>
          </a:p>
          <a:p>
            <a:r>
              <a:rPr lang="es-AR" dirty="0"/>
              <a:t>Para salir del solipsismo y poder reconstruir la totalidad del saber Descartes debe probar la existencia de Dios y que no es engañador (bondad).</a:t>
            </a:r>
          </a:p>
          <a:p>
            <a:r>
              <a:rPr lang="es-AR" dirty="0"/>
              <a:t>Para ello empieza analizando los contenidos de su pensamiento y se detiene en las ideas.</a:t>
            </a:r>
          </a:p>
          <a:p>
            <a:pPr>
              <a:buNone/>
            </a:pPr>
            <a:r>
              <a:rPr lang="es-AR" dirty="0"/>
              <a:t>	</a:t>
            </a:r>
          </a:p>
          <a:p>
            <a:pPr>
              <a:buNone/>
            </a:pPr>
            <a:endParaRPr lang="es-AR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2081EA-7107-46FA-A893-B15086A74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8889DF-D030-4BCD-9797-4BBD1986C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93058" y="643468"/>
            <a:ext cx="2565611" cy="5130046"/>
          </a:xfrm>
        </p:spPr>
        <p:txBody>
          <a:bodyPr anchor="b">
            <a:normAutofit/>
          </a:bodyPr>
          <a:lstStyle/>
          <a:p>
            <a:pPr algn="l"/>
            <a:r>
              <a:rPr lang="es-AR" sz="3800">
                <a:solidFill>
                  <a:schemeClr val="tx1">
                    <a:lumMod val="75000"/>
                    <a:lumOff val="25000"/>
                  </a:schemeClr>
                </a:solidFill>
              </a:rPr>
              <a:t>Las ideas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1" y="643467"/>
            <a:ext cx="4965661" cy="5130046"/>
          </a:xfrm>
        </p:spPr>
        <p:txBody>
          <a:bodyPr anchor="ctr">
            <a:normAutofit/>
          </a:bodyPr>
          <a:lstStyle/>
          <a:p>
            <a:r>
              <a:rPr lang="es-AR" dirty="0"/>
              <a:t>Descartes define  las ideas como representaciones de cosas en nuestra mente (Idea de cielo, hombre, quimera)</a:t>
            </a:r>
          </a:p>
          <a:p>
            <a:r>
              <a:rPr lang="es-AR" dirty="0"/>
              <a:t>En sí no son verdaderas o falsas. La verdad o falsedad corresponde a los juicios (afirmaciones o negaciones).</a:t>
            </a:r>
          </a:p>
          <a:p>
            <a:r>
              <a:rPr lang="es-AR" dirty="0"/>
              <a:t>Vemos aquí en funcionamiento la concepción de verdad por correspondencia. En este caso entre la idea (la representación) y la cosa  (lo representado).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4F95DE6-BC61-4DB8-97B8-E32959EA0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D9C176-456B-4F71-AB87-9D14B8B3D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6" t="75007" r="30510"/>
          <a:stretch/>
        </p:blipFill>
        <p:spPr>
          <a:xfrm>
            <a:off x="0" y="138157"/>
            <a:ext cx="1284047" cy="1045389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1" y="618517"/>
            <a:ext cx="5894673" cy="1596177"/>
          </a:xfrm>
        </p:spPr>
        <p:txBody>
          <a:bodyPr>
            <a:normAutofit/>
          </a:bodyPr>
          <a:lstStyle/>
          <a:p>
            <a:r>
              <a:rPr lang="es-AR" sz="3500"/>
              <a:t>Teoría representacional del conocimiento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F97C55-868F-4FDD-BD3C-D2F191796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83" t="89413" r="18746"/>
          <a:stretch/>
        </p:blipFill>
        <p:spPr>
          <a:xfrm>
            <a:off x="6303423" y="0"/>
            <a:ext cx="1942267" cy="5915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722FB9-EA01-42A6-96B2-185F5CC12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7853299" y="183232"/>
            <a:ext cx="1290701" cy="1683522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29" y="2367092"/>
            <a:ext cx="5894674" cy="3424107"/>
          </a:xfrm>
        </p:spPr>
        <p:txBody>
          <a:bodyPr>
            <a:normAutofit/>
          </a:bodyPr>
          <a:lstStyle/>
          <a:p>
            <a:endParaRPr lang="es-AR" sz="1600" dirty="0"/>
          </a:p>
          <a:p>
            <a:r>
              <a:rPr lang="es-AR" sz="1600" dirty="0"/>
              <a:t>Las ideas son  “imágenes” de las cosas en nuestra mente.</a:t>
            </a:r>
          </a:p>
          <a:p>
            <a:r>
              <a:rPr lang="es-AR" sz="1600" dirty="0"/>
              <a:t>El problema es, si esa “imagen” es adecuada. Ejemplo de Descartes sobre el sol, diferencia entre lo que dice el sentido común y lo que dice la ciencia.</a:t>
            </a:r>
          </a:p>
          <a:p>
            <a:r>
              <a:rPr lang="es-AR" sz="1600" dirty="0"/>
              <a:t>Lo que dice la ciencia será la verdadera representación de la realidad.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2B4E49C-E7B4-4F6A-8B93-646A0E241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0341"/>
          <a:stretch/>
        </p:blipFill>
        <p:spPr>
          <a:xfrm>
            <a:off x="8620892" y="2664767"/>
            <a:ext cx="476968" cy="764233"/>
          </a:xfrm>
          <a:custGeom>
            <a:avLst/>
            <a:gdLst>
              <a:gd name="connsiteX0" fmla="*/ 0 w 984308"/>
              <a:gd name="connsiteY0" fmla="*/ 0 h 1182847"/>
              <a:gd name="connsiteX1" fmla="*/ 984308 w 984308"/>
              <a:gd name="connsiteY1" fmla="*/ 0 h 1182847"/>
              <a:gd name="connsiteX2" fmla="*/ 984308 w 984308"/>
              <a:gd name="connsiteY2" fmla="*/ 1161661 h 1182847"/>
              <a:gd name="connsiteX3" fmla="*/ 966627 w 984308"/>
              <a:gd name="connsiteY3" fmla="*/ 1165915 h 1182847"/>
              <a:gd name="connsiteX4" fmla="*/ 787132 w 984308"/>
              <a:gd name="connsiteY4" fmla="*/ 1182847 h 1182847"/>
              <a:gd name="connsiteX5" fmla="*/ 48601 w 984308"/>
              <a:gd name="connsiteY5" fmla="*/ 815395 h 1182847"/>
              <a:gd name="connsiteX6" fmla="*/ 0 w 984308"/>
              <a:gd name="connsiteY6" fmla="*/ 731606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4308" h="1182847">
                <a:moveTo>
                  <a:pt x="0" y="0"/>
                </a:moveTo>
                <a:lnTo>
                  <a:pt x="984308" y="0"/>
                </a:lnTo>
                <a:lnTo>
                  <a:pt x="984308" y="1161661"/>
                </a:lnTo>
                <a:lnTo>
                  <a:pt x="966627" y="1165915"/>
                </a:lnTo>
                <a:cubicBezTo>
                  <a:pt x="908648" y="1177017"/>
                  <a:pt x="848618" y="1182847"/>
                  <a:pt x="787132" y="1182847"/>
                </a:cubicBezTo>
                <a:cubicBezTo>
                  <a:pt x="479703" y="1182847"/>
                  <a:pt x="208655" y="1037089"/>
                  <a:pt x="48601" y="815395"/>
                </a:cubicBezTo>
                <a:lnTo>
                  <a:pt x="0" y="731606"/>
                </a:lnTo>
                <a:close/>
              </a:path>
            </a:pathLst>
          </a:cu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528FBF-1727-4546-8131-BA22ED8B5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3" t="81531" r="19879"/>
          <a:stretch/>
        </p:blipFill>
        <p:spPr>
          <a:xfrm>
            <a:off x="6665719" y="5982056"/>
            <a:ext cx="894605" cy="875944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rimer plano de una mano tocando flores">
            <a:extLst>
              <a:ext uri="{FF2B5EF4-FFF2-40B4-BE49-F238E27FC236}">
                <a16:creationId xmlns:a16="http://schemas.microsoft.com/office/drawing/2014/main" id="{F111A372-BB64-7C0D-D513-359A46B62E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38" r="52281" b="-1"/>
          <a:stretch/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48787" y="618517"/>
            <a:ext cx="5004665" cy="1596177"/>
          </a:xfrm>
        </p:spPr>
        <p:txBody>
          <a:bodyPr>
            <a:normAutofit/>
          </a:bodyPr>
          <a:lstStyle/>
          <a:p>
            <a:r>
              <a:rPr lang="es-AR"/>
              <a:t>Ideas clasificación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48786" y="2367092"/>
            <a:ext cx="5004665" cy="3424107"/>
          </a:xfrm>
        </p:spPr>
        <p:txBody>
          <a:bodyPr>
            <a:normAutofit/>
          </a:bodyPr>
          <a:lstStyle/>
          <a:p>
            <a:endParaRPr lang="es-AR" b="1" dirty="0"/>
          </a:p>
          <a:p>
            <a:r>
              <a:rPr lang="es-AR" b="1" dirty="0"/>
              <a:t>Ideas innatas</a:t>
            </a:r>
            <a:r>
              <a:rPr lang="es-AR" dirty="0"/>
              <a:t>, provienen de mi propia naturaleza pero no son inventadas por ella, están simplemente en ella.</a:t>
            </a:r>
          </a:p>
          <a:p>
            <a:r>
              <a:rPr lang="es-AR" b="1" dirty="0"/>
              <a:t>Las ideas adventicias </a:t>
            </a:r>
            <a:r>
              <a:rPr lang="es-AR" dirty="0"/>
              <a:t>tienen su origen en algo externo a mi mente.</a:t>
            </a:r>
          </a:p>
          <a:p>
            <a:r>
              <a:rPr lang="es-AR" b="1" dirty="0"/>
              <a:t>Las ideas ficticias </a:t>
            </a:r>
            <a:r>
              <a:rPr lang="es-AR" dirty="0"/>
              <a:t>son inventadas por mi mente.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6F79AB5-735C-EA2E-629B-F6915E57C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Ejemplos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35AA5EE-DD5B-F31C-1A6E-E8EA14BDA9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2000" b="1" dirty="0"/>
              <a:t>Ideas innatas</a:t>
            </a:r>
            <a:endParaRPr lang="es-AR" sz="2000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920D9A1D-FB25-237B-5A40-C6ED625AB243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es-AR" sz="1400" dirty="0"/>
              <a:t>Dios, el cogito, los principios matemáticos y geométricos</a:t>
            </a:r>
            <a:endParaRPr lang="es-AR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4A0DCE98-55EC-F938-30F0-7E36B9944C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AR" sz="2000" b="1" dirty="0"/>
              <a:t>Ideas adventicias</a:t>
            </a:r>
            <a:endParaRPr lang="es-AR" sz="2000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E79A9E1C-2D33-BD7C-5D75-0C5A491DF8FE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3339292" y="2943356"/>
            <a:ext cx="2477513" cy="2847845"/>
          </a:xfrm>
        </p:spPr>
        <p:txBody>
          <a:bodyPr/>
          <a:lstStyle/>
          <a:p>
            <a:r>
              <a:rPr lang="es-AR" sz="1400" dirty="0"/>
              <a:t>Caballo, árbol, llave</a:t>
            </a:r>
            <a:endParaRPr lang="es-AR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7E3D44AC-B6CF-BA9B-1157-DBBB352761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AR" sz="2000" b="1" dirty="0"/>
              <a:t>Ideas ficticias</a:t>
            </a:r>
            <a:endParaRPr lang="es-AR" sz="2000" dirty="0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4E37E791-195C-1B53-5455-01205C330304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es-AR" sz="1400" dirty="0"/>
              <a:t>Centauro, quimera, sirena</a:t>
            </a:r>
            <a:endParaRPr lang="es-AR" dirty="0"/>
          </a:p>
        </p:txBody>
      </p:sp>
      <p:pic>
        <p:nvPicPr>
          <p:cNvPr id="12" name="Gráfico 11" descr="Forma de pirámide contorno">
            <a:extLst>
              <a:ext uri="{FF2B5EF4-FFF2-40B4-BE49-F238E27FC236}">
                <a16:creationId xmlns:a16="http://schemas.microsoft.com/office/drawing/2014/main" id="{BE7572B6-3216-84FA-B379-C2C61C2CD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03648" y="4149080"/>
            <a:ext cx="914400" cy="914400"/>
          </a:xfrm>
          <a:prstGeom prst="rect">
            <a:avLst/>
          </a:prstGeom>
        </p:spPr>
      </p:pic>
      <p:pic>
        <p:nvPicPr>
          <p:cNvPr id="14" name="Gráfico 13" descr="Caballo contorno">
            <a:extLst>
              <a:ext uri="{FF2B5EF4-FFF2-40B4-BE49-F238E27FC236}">
                <a16:creationId xmlns:a16="http://schemas.microsoft.com/office/drawing/2014/main" id="{23B53C3E-FF2E-AA3A-F7F7-6067EE2E4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14800" y="4098280"/>
            <a:ext cx="914400" cy="914400"/>
          </a:xfrm>
          <a:prstGeom prst="rect">
            <a:avLst/>
          </a:prstGeom>
        </p:spPr>
      </p:pic>
      <p:pic>
        <p:nvPicPr>
          <p:cNvPr id="18" name="Gráfico 17" descr="Pegaso contorno">
            <a:extLst>
              <a:ext uri="{FF2B5EF4-FFF2-40B4-BE49-F238E27FC236}">
                <a16:creationId xmlns:a16="http://schemas.microsoft.com/office/drawing/2014/main" id="{A4476BFC-BD69-F764-735B-3E4402D471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92313" y="414908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7845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314450"/>
            <a:ext cx="2133002" cy="3680244"/>
          </a:xfrm>
        </p:spPr>
        <p:txBody>
          <a:bodyPr>
            <a:normAutofit/>
          </a:bodyPr>
          <a:lstStyle/>
          <a:p>
            <a:pPr algn="l"/>
            <a:r>
              <a:rPr lang="es-AR" sz="3800"/>
              <a:t>La idea de Dios en mi mente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  <p:graphicFrame>
        <p:nvGraphicFramePr>
          <p:cNvPr id="5" name="2 Marcador de contenido">
            <a:extLst>
              <a:ext uri="{FF2B5EF4-FFF2-40B4-BE49-F238E27FC236}">
                <a16:creationId xmlns:a16="http://schemas.microsoft.com/office/drawing/2014/main" id="{40AC5FCB-6D93-A63D-F710-06DF5B3D1C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3517149"/>
              </p:ext>
            </p:extLst>
          </p:nvPr>
        </p:nvGraphicFramePr>
        <p:xfrm>
          <a:off x="3445668" y="889000"/>
          <a:ext cx="5012532" cy="460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1" y="618517"/>
            <a:ext cx="7773338" cy="1596177"/>
          </a:xfrm>
        </p:spPr>
        <p:txBody>
          <a:bodyPr>
            <a:normAutofit/>
          </a:bodyPr>
          <a:lstStyle/>
          <a:p>
            <a:r>
              <a:rPr lang="es-AR"/>
              <a:t>Argumento ontológico para probar la existencia de Dios</a:t>
            </a:r>
          </a:p>
        </p:txBody>
      </p:sp>
      <p:graphicFrame>
        <p:nvGraphicFramePr>
          <p:cNvPr id="5" name="2 Marcador de contenido">
            <a:extLst>
              <a:ext uri="{FF2B5EF4-FFF2-40B4-BE49-F238E27FC236}">
                <a16:creationId xmlns:a16="http://schemas.microsoft.com/office/drawing/2014/main" id="{A69B97AF-0CAB-FF1B-1097-B6B35D1DC7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4279943"/>
              </p:ext>
            </p:extLst>
          </p:nvPr>
        </p:nvGraphicFramePr>
        <p:xfrm>
          <a:off x="685800" y="2532475"/>
          <a:ext cx="7772400" cy="3029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4F95DE6-BC61-4DB8-97B8-E32959EA0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D9C176-456B-4F71-AB87-9D14B8B3D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6" t="75007" r="30510"/>
          <a:stretch/>
        </p:blipFill>
        <p:spPr>
          <a:xfrm>
            <a:off x="0" y="138157"/>
            <a:ext cx="1284047" cy="1045389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1" y="618517"/>
            <a:ext cx="5894673" cy="1596177"/>
          </a:xfrm>
        </p:spPr>
        <p:txBody>
          <a:bodyPr>
            <a:normAutofit/>
          </a:bodyPr>
          <a:lstStyle/>
          <a:p>
            <a:r>
              <a:rPr lang="es-AR" sz="3500"/>
              <a:t>Argumento ontológico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F97C55-868F-4FDD-BD3C-D2F191796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83" t="89413" r="18746"/>
          <a:stretch/>
        </p:blipFill>
        <p:spPr>
          <a:xfrm>
            <a:off x="6303423" y="0"/>
            <a:ext cx="1942267" cy="5915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722FB9-EA01-42A6-96B2-185F5CC12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7853299" y="183232"/>
            <a:ext cx="1290701" cy="1683522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29" y="2367092"/>
            <a:ext cx="5894674" cy="3424107"/>
          </a:xfrm>
        </p:spPr>
        <p:txBody>
          <a:bodyPr>
            <a:normAutofit/>
          </a:bodyPr>
          <a:lstStyle/>
          <a:p>
            <a:r>
              <a:rPr lang="es-AR" sz="1600" dirty="0"/>
              <a:t>Mi idea de la esencia de Dios es la de un ser perfecto, la inexistencia es una imperfección, por lo tanto, Dios existe.</a:t>
            </a:r>
          </a:p>
          <a:p>
            <a:r>
              <a:rPr lang="es-AR" sz="1600" dirty="0"/>
              <a:t>Negar la existencia de Dios genera una contradicción lógica, similar a la de afirmar que un triángulo no tiene tres lados.</a:t>
            </a:r>
          </a:p>
          <a:p>
            <a:r>
              <a:rPr lang="es-AR" sz="1600" dirty="0"/>
              <a:t>De igual manera con el engaño, éste sería una imperfección y Dios es perfecto por lo tanto no puede ser engañador.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2B4E49C-E7B4-4F6A-8B93-646A0E241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0341"/>
          <a:stretch/>
        </p:blipFill>
        <p:spPr>
          <a:xfrm>
            <a:off x="8620892" y="2664767"/>
            <a:ext cx="476968" cy="764233"/>
          </a:xfrm>
          <a:custGeom>
            <a:avLst/>
            <a:gdLst>
              <a:gd name="connsiteX0" fmla="*/ 0 w 984308"/>
              <a:gd name="connsiteY0" fmla="*/ 0 h 1182847"/>
              <a:gd name="connsiteX1" fmla="*/ 984308 w 984308"/>
              <a:gd name="connsiteY1" fmla="*/ 0 h 1182847"/>
              <a:gd name="connsiteX2" fmla="*/ 984308 w 984308"/>
              <a:gd name="connsiteY2" fmla="*/ 1161661 h 1182847"/>
              <a:gd name="connsiteX3" fmla="*/ 966627 w 984308"/>
              <a:gd name="connsiteY3" fmla="*/ 1165915 h 1182847"/>
              <a:gd name="connsiteX4" fmla="*/ 787132 w 984308"/>
              <a:gd name="connsiteY4" fmla="*/ 1182847 h 1182847"/>
              <a:gd name="connsiteX5" fmla="*/ 48601 w 984308"/>
              <a:gd name="connsiteY5" fmla="*/ 815395 h 1182847"/>
              <a:gd name="connsiteX6" fmla="*/ 0 w 984308"/>
              <a:gd name="connsiteY6" fmla="*/ 731606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4308" h="1182847">
                <a:moveTo>
                  <a:pt x="0" y="0"/>
                </a:moveTo>
                <a:lnTo>
                  <a:pt x="984308" y="0"/>
                </a:lnTo>
                <a:lnTo>
                  <a:pt x="984308" y="1161661"/>
                </a:lnTo>
                <a:lnTo>
                  <a:pt x="966627" y="1165915"/>
                </a:lnTo>
                <a:cubicBezTo>
                  <a:pt x="908648" y="1177017"/>
                  <a:pt x="848618" y="1182847"/>
                  <a:pt x="787132" y="1182847"/>
                </a:cubicBezTo>
                <a:cubicBezTo>
                  <a:pt x="479703" y="1182847"/>
                  <a:pt x="208655" y="1037089"/>
                  <a:pt x="48601" y="815395"/>
                </a:cubicBezTo>
                <a:lnTo>
                  <a:pt x="0" y="731606"/>
                </a:lnTo>
                <a:close/>
              </a:path>
            </a:pathLst>
          </a:cu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528FBF-1727-4546-8131-BA22ED8B5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3" t="81531" r="19879"/>
          <a:stretch/>
        </p:blipFill>
        <p:spPr>
          <a:xfrm>
            <a:off x="6665719" y="5982056"/>
            <a:ext cx="894605" cy="875944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B40FCD49-2060-48B9-8212-8A5F1DF47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DA70F40A-D18F-4F05-A106-6D2CB24DC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2704E6-4179-DC9F-193D-24A314236B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t="6250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3A45DCD-B5FB-4A86-88D2-91088C7FF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313259" y="1300785"/>
            <a:ext cx="6517482" cy="25092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Cuarta meditación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1313259" y="3886200"/>
            <a:ext cx="6517482" cy="137159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>
                <a:solidFill>
                  <a:schemeClr val="tx1">
                    <a:lumMod val="65000"/>
                    <a:lumOff val="35000"/>
                  </a:schemeClr>
                </a:solidFill>
              </a:rPr>
              <a:t>De lo verdadero y lo falso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2081EA-7107-46FA-A893-B15086A74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8889DF-D030-4BCD-9797-4BBD1986C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93058" y="643468"/>
            <a:ext cx="2565611" cy="5130046"/>
          </a:xfrm>
        </p:spPr>
        <p:txBody>
          <a:bodyPr anchor="b">
            <a:normAutofit/>
          </a:bodyPr>
          <a:lstStyle/>
          <a:p>
            <a:pPr algn="l"/>
            <a:r>
              <a:rPr lang="es-A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 verdadero y lo falso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1" y="643467"/>
            <a:ext cx="4965661" cy="5130046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s-AR" dirty="0"/>
              <a:t>Pausa en la argumentación para explicar el error. </a:t>
            </a:r>
            <a:endParaRPr lang="es-AR"/>
          </a:p>
          <a:p>
            <a:pPr>
              <a:lnSpc>
                <a:spcPct val="110000"/>
              </a:lnSpc>
            </a:pPr>
            <a:r>
              <a:rPr lang="es-AR" dirty="0"/>
              <a:t>La causa del error no puede ser Dios (3°MM)</a:t>
            </a:r>
            <a:endParaRPr lang="es-AR"/>
          </a:p>
          <a:p>
            <a:pPr>
              <a:lnSpc>
                <a:spcPct val="110000"/>
              </a:lnSpc>
            </a:pPr>
            <a:r>
              <a:rPr lang="es-AR" dirty="0"/>
              <a:t>Descartes distingue entre dos facultades de la mente: el intelecto (facultad de conocer) y la voluntad (facultad de elegir)</a:t>
            </a:r>
            <a:endParaRPr lang="es-AR"/>
          </a:p>
          <a:p>
            <a:pPr>
              <a:lnSpc>
                <a:spcPct val="110000"/>
              </a:lnSpc>
            </a:pPr>
            <a:r>
              <a:rPr lang="es-AR" dirty="0"/>
              <a:t>El intelecto es limitado y la voluntad ilimitada</a:t>
            </a:r>
            <a:endParaRPr lang="es-AR"/>
          </a:p>
          <a:p>
            <a:pPr>
              <a:lnSpc>
                <a:spcPct val="110000"/>
              </a:lnSpc>
            </a:pPr>
            <a:r>
              <a:rPr lang="es-AR" dirty="0"/>
              <a:t>La libertad de la voluntad genera juicios que no son claros y distintos.</a:t>
            </a:r>
            <a:endParaRPr lang="es-A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45873676-3D69-48B0-BA02-D759766A9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id="{248E96D7-6599-4607-9958-FD9E10001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7AD53CAD-AC6F-D4D2-43B8-EF6C955842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101" b="27101"/>
          <a:stretch/>
        </p:blipFill>
        <p:spPr>
          <a:xfrm>
            <a:off x="20" y="-1"/>
            <a:ext cx="9143980" cy="418773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9478AA5-D1D0-4B5E-9FDE-6F55026DA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229100"/>
            <a:ext cx="9144000" cy="0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3CA8EEE2-DA9A-4635-9B41-33EB56514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859536" y="4437888"/>
            <a:ext cx="7424928" cy="111671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Quinta meditación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1313259" y="5481448"/>
            <a:ext cx="6517482" cy="53593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>
                <a:solidFill>
                  <a:schemeClr val="tx1">
                    <a:lumMod val="50000"/>
                    <a:lumOff val="50000"/>
                  </a:schemeClr>
                </a:solidFill>
              </a:rPr>
              <a:t>De la esencia de las cosas materiales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4F95DE6-BC61-4DB8-97B8-E32959EA0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D9C176-456B-4F71-AB87-9D14B8B3D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6" t="75007" r="30510"/>
          <a:stretch/>
        </p:blipFill>
        <p:spPr>
          <a:xfrm>
            <a:off x="0" y="138157"/>
            <a:ext cx="1284047" cy="1045389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1" y="618517"/>
            <a:ext cx="5894673" cy="1596177"/>
          </a:xfrm>
        </p:spPr>
        <p:txBody>
          <a:bodyPr>
            <a:normAutofit/>
          </a:bodyPr>
          <a:lstStyle/>
          <a:p>
            <a:r>
              <a:rPr lang="es-AR" sz="3500"/>
              <a:t>Las cosas materiales (substancias extensas)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F97C55-868F-4FDD-BD3C-D2F191796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83" t="89413" r="18746"/>
          <a:stretch/>
        </p:blipFill>
        <p:spPr>
          <a:xfrm>
            <a:off x="6303423" y="0"/>
            <a:ext cx="1942267" cy="5915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722FB9-EA01-42A6-96B2-185F5CC12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7853299" y="183232"/>
            <a:ext cx="1290701" cy="1683522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29" y="2367092"/>
            <a:ext cx="5894674" cy="3424107"/>
          </a:xfrm>
        </p:spPr>
        <p:txBody>
          <a:bodyPr>
            <a:normAutofit/>
          </a:bodyPr>
          <a:lstStyle/>
          <a:p>
            <a:endParaRPr lang="es-AR" sz="1600"/>
          </a:p>
          <a:p>
            <a:r>
              <a:rPr lang="es-AR" sz="1600"/>
              <a:t>De las cosas materiales puedo conocer sólo aquello que se me presenta con claridad y distinción. Es decir, la extensión y las cualidades geométricas de las cosas.</a:t>
            </a:r>
          </a:p>
          <a:p>
            <a:r>
              <a:rPr lang="es-AR" sz="1600"/>
              <a:t>Con Descartes se abandona la idea ingenua de que percibimos la realidad tal cual es.</a:t>
            </a:r>
          </a:p>
          <a:p>
            <a:r>
              <a:rPr lang="es-AR" sz="1600"/>
              <a:t>Del mundo material solo podemos afirmar que lo cuantificable es real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2B4E49C-E7B4-4F6A-8B93-646A0E241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0341"/>
          <a:stretch/>
        </p:blipFill>
        <p:spPr>
          <a:xfrm>
            <a:off x="8620892" y="2664767"/>
            <a:ext cx="476968" cy="764233"/>
          </a:xfrm>
          <a:custGeom>
            <a:avLst/>
            <a:gdLst>
              <a:gd name="connsiteX0" fmla="*/ 0 w 984308"/>
              <a:gd name="connsiteY0" fmla="*/ 0 h 1182847"/>
              <a:gd name="connsiteX1" fmla="*/ 984308 w 984308"/>
              <a:gd name="connsiteY1" fmla="*/ 0 h 1182847"/>
              <a:gd name="connsiteX2" fmla="*/ 984308 w 984308"/>
              <a:gd name="connsiteY2" fmla="*/ 1161661 h 1182847"/>
              <a:gd name="connsiteX3" fmla="*/ 966627 w 984308"/>
              <a:gd name="connsiteY3" fmla="*/ 1165915 h 1182847"/>
              <a:gd name="connsiteX4" fmla="*/ 787132 w 984308"/>
              <a:gd name="connsiteY4" fmla="*/ 1182847 h 1182847"/>
              <a:gd name="connsiteX5" fmla="*/ 48601 w 984308"/>
              <a:gd name="connsiteY5" fmla="*/ 815395 h 1182847"/>
              <a:gd name="connsiteX6" fmla="*/ 0 w 984308"/>
              <a:gd name="connsiteY6" fmla="*/ 731606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4308" h="1182847">
                <a:moveTo>
                  <a:pt x="0" y="0"/>
                </a:moveTo>
                <a:lnTo>
                  <a:pt x="984308" y="0"/>
                </a:lnTo>
                <a:lnTo>
                  <a:pt x="984308" y="1161661"/>
                </a:lnTo>
                <a:lnTo>
                  <a:pt x="966627" y="1165915"/>
                </a:lnTo>
                <a:cubicBezTo>
                  <a:pt x="908648" y="1177017"/>
                  <a:pt x="848618" y="1182847"/>
                  <a:pt x="787132" y="1182847"/>
                </a:cubicBezTo>
                <a:cubicBezTo>
                  <a:pt x="479703" y="1182847"/>
                  <a:pt x="208655" y="1037089"/>
                  <a:pt x="48601" y="815395"/>
                </a:cubicBezTo>
                <a:lnTo>
                  <a:pt x="0" y="731606"/>
                </a:lnTo>
                <a:close/>
              </a:path>
            </a:pathLst>
          </a:cu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528FBF-1727-4546-8131-BA22ED8B5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3" t="81531" r="19879"/>
          <a:stretch/>
        </p:blipFill>
        <p:spPr>
          <a:xfrm>
            <a:off x="6665719" y="5982056"/>
            <a:ext cx="894605" cy="875944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255CADE-DCE0-447F-B290-2AE78E5E5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30448F-ACC4-84B7-C7C3-E4F15AA9B3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232" r="22572" b="1"/>
          <a:stretch/>
        </p:blipFill>
        <p:spPr>
          <a:xfrm>
            <a:off x="6645" y="10"/>
            <a:ext cx="5193150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245587C-701C-48A1-9B6B-10C3DF81A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99795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E5CF545-7AAF-4A13-8871-089E929E8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5677786" y="1358901"/>
            <a:ext cx="2780883" cy="273049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/>
              <a:t>Sexta meditación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5757530" y="4165601"/>
            <a:ext cx="2615609" cy="78917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700"/>
              <a:t>De la distinción entre el alma y el cuerpo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7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edras blancas equilibradas en una pila">
            <a:extLst>
              <a:ext uri="{FF2B5EF4-FFF2-40B4-BE49-F238E27FC236}">
                <a16:creationId xmlns:a16="http://schemas.microsoft.com/office/drawing/2014/main" id="{F1EF0397-92DE-15A5-54C9-E5BC83D502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505" r="8115" b="-1"/>
          <a:stretch/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25" name="Rectangle 19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1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48787" y="618517"/>
            <a:ext cx="5004665" cy="1596177"/>
          </a:xfrm>
        </p:spPr>
        <p:txBody>
          <a:bodyPr>
            <a:normAutofit/>
          </a:bodyPr>
          <a:lstStyle/>
          <a:p>
            <a:r>
              <a:rPr lang="es-AR" dirty="0"/>
              <a:t>El alma y el cuerpo</a:t>
            </a:r>
            <a:br>
              <a:rPr lang="es-AR" dirty="0"/>
            </a:br>
            <a:r>
              <a:rPr lang="es-AR" dirty="0"/>
              <a:t>(dualismo)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48786" y="2367092"/>
            <a:ext cx="5004665" cy="342410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es-AR" sz="1600"/>
          </a:p>
          <a:p>
            <a:pPr>
              <a:lnSpc>
                <a:spcPct val="110000"/>
              </a:lnSpc>
            </a:pPr>
            <a:r>
              <a:rPr lang="es-AR" sz="1600"/>
              <a:t>En esta meditación afirma la existencia de las cosas materiales (puesta en duda en la 1°MM)</a:t>
            </a:r>
          </a:p>
          <a:p>
            <a:pPr>
              <a:lnSpc>
                <a:spcPct val="110000"/>
              </a:lnSpc>
            </a:pPr>
            <a:r>
              <a:rPr lang="es-AR" sz="1600"/>
              <a:t>Expone su concepción dualista de la naturaleza humana, somos un compuesto de alma y cuerpo.</a:t>
            </a:r>
          </a:p>
          <a:p>
            <a:pPr>
              <a:lnSpc>
                <a:spcPct val="110000"/>
              </a:lnSpc>
            </a:pPr>
            <a:r>
              <a:rPr lang="es-AR" sz="1600"/>
              <a:t>Cogito, espíritu, alma, pensamiento son todos equivalentes. Nosotros hoy preferimos los términos mente o conciencia.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4F95DE6-BC61-4DB8-97B8-E32959EA0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8D9C176-456B-4F71-AB87-9D14B8B3D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6" t="75007" r="30510"/>
          <a:stretch/>
        </p:blipFill>
        <p:spPr>
          <a:xfrm>
            <a:off x="0" y="138157"/>
            <a:ext cx="1284047" cy="1045389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85331" y="618517"/>
            <a:ext cx="5894673" cy="1596177"/>
          </a:xfrm>
        </p:spPr>
        <p:txBody>
          <a:bodyPr>
            <a:normAutofit/>
          </a:bodyPr>
          <a:lstStyle/>
          <a:p>
            <a:r>
              <a:rPr lang="es-AR" sz="3500" b="0"/>
              <a:t>Para una mejor comprensión del tema recomendamos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FF97C55-868F-4FDD-BD3C-D2F191796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83" t="89413" r="18746"/>
          <a:stretch/>
        </p:blipFill>
        <p:spPr>
          <a:xfrm>
            <a:off x="6303423" y="0"/>
            <a:ext cx="1942267" cy="59154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9722FB9-EA01-42A6-96B2-185F5CC12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7853299" y="183232"/>
            <a:ext cx="1290701" cy="1683522"/>
          </a:xfrm>
          <a:prstGeom prst="rect">
            <a:avLst/>
          </a:prstGeom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85329" y="2367092"/>
            <a:ext cx="5894674" cy="3424107"/>
          </a:xfrm>
        </p:spPr>
        <p:txBody>
          <a:bodyPr>
            <a:normAutofit/>
          </a:bodyPr>
          <a:lstStyle/>
          <a:p>
            <a:r>
              <a:rPr lang="es-AR" sz="1600"/>
              <a:t>Leer </a:t>
            </a:r>
            <a:r>
              <a:rPr lang="es-AR" sz="1600" i="1"/>
              <a:t>Las meditaciones metafísicas</a:t>
            </a:r>
            <a:r>
              <a:rPr lang="es-AR" sz="1600"/>
              <a:t> 1 y II de Descartes (en el campus)</a:t>
            </a:r>
          </a:p>
          <a:p>
            <a:r>
              <a:rPr lang="es-AR" sz="1600"/>
              <a:t>Leer el texto de Silvia Manzo “Una introducción a las meditaciones metafísicas” (en el campus)</a:t>
            </a:r>
          </a:p>
          <a:p>
            <a:r>
              <a:rPr lang="es-AR" sz="1600"/>
              <a:t>Ver el video encuentro 5° y leer la clase escrita n° 2</a:t>
            </a:r>
          </a:p>
          <a:p>
            <a:r>
              <a:rPr lang="es-AR" sz="1600"/>
              <a:t>Ver el video “Cuerpo tecnológico” link</a:t>
            </a:r>
          </a:p>
          <a:p>
            <a:pPr>
              <a:buNone/>
            </a:pPr>
            <a:r>
              <a:rPr lang="es-AR" sz="1600">
                <a:hlinkClick r:id="rId6"/>
              </a:rPr>
              <a:t>https://www.youtube.com/watch?v=vifbYVcV76Y&amp;index=4&amp;list=PLytssj9p1EPUd2RmCJ6iqcqVw1HwwFXti</a:t>
            </a:r>
            <a:r>
              <a:rPr lang="es-AR" sz="1600"/>
              <a:t> (también en el campus)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2B4E49C-E7B4-4F6A-8B93-646A0E241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0341"/>
          <a:stretch/>
        </p:blipFill>
        <p:spPr>
          <a:xfrm>
            <a:off x="8620892" y="2664767"/>
            <a:ext cx="476968" cy="764233"/>
          </a:xfrm>
          <a:custGeom>
            <a:avLst/>
            <a:gdLst>
              <a:gd name="connsiteX0" fmla="*/ 0 w 984308"/>
              <a:gd name="connsiteY0" fmla="*/ 0 h 1182847"/>
              <a:gd name="connsiteX1" fmla="*/ 984308 w 984308"/>
              <a:gd name="connsiteY1" fmla="*/ 0 h 1182847"/>
              <a:gd name="connsiteX2" fmla="*/ 984308 w 984308"/>
              <a:gd name="connsiteY2" fmla="*/ 1161661 h 1182847"/>
              <a:gd name="connsiteX3" fmla="*/ 966627 w 984308"/>
              <a:gd name="connsiteY3" fmla="*/ 1165915 h 1182847"/>
              <a:gd name="connsiteX4" fmla="*/ 787132 w 984308"/>
              <a:gd name="connsiteY4" fmla="*/ 1182847 h 1182847"/>
              <a:gd name="connsiteX5" fmla="*/ 48601 w 984308"/>
              <a:gd name="connsiteY5" fmla="*/ 815395 h 1182847"/>
              <a:gd name="connsiteX6" fmla="*/ 0 w 984308"/>
              <a:gd name="connsiteY6" fmla="*/ 731606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4308" h="1182847">
                <a:moveTo>
                  <a:pt x="0" y="0"/>
                </a:moveTo>
                <a:lnTo>
                  <a:pt x="984308" y="0"/>
                </a:lnTo>
                <a:lnTo>
                  <a:pt x="984308" y="1161661"/>
                </a:lnTo>
                <a:lnTo>
                  <a:pt x="966627" y="1165915"/>
                </a:lnTo>
                <a:cubicBezTo>
                  <a:pt x="908648" y="1177017"/>
                  <a:pt x="848618" y="1182847"/>
                  <a:pt x="787132" y="1182847"/>
                </a:cubicBezTo>
                <a:cubicBezTo>
                  <a:pt x="479703" y="1182847"/>
                  <a:pt x="208655" y="1037089"/>
                  <a:pt x="48601" y="815395"/>
                </a:cubicBezTo>
                <a:lnTo>
                  <a:pt x="0" y="731606"/>
                </a:lnTo>
                <a:close/>
              </a:path>
            </a:pathLst>
          </a:cu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6528FBF-1727-4546-8131-BA22ED8B5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3" t="81531" r="19879"/>
          <a:stretch/>
        </p:blipFill>
        <p:spPr>
          <a:xfrm>
            <a:off x="6665719" y="5982056"/>
            <a:ext cx="894605" cy="875944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iblioteca pública desenfocada abstracta con estanterías">
            <a:extLst>
              <a:ext uri="{FF2B5EF4-FFF2-40B4-BE49-F238E27FC236}">
                <a16:creationId xmlns:a16="http://schemas.microsoft.com/office/drawing/2014/main" id="{2DCF067E-F46A-9AA9-AE1A-EDECBA60AC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41" r="46479" b="-1"/>
          <a:stretch/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348787" y="618517"/>
            <a:ext cx="5004665" cy="1596177"/>
          </a:xfrm>
        </p:spPr>
        <p:txBody>
          <a:bodyPr>
            <a:normAutofit/>
          </a:bodyPr>
          <a:lstStyle/>
          <a:p>
            <a:r>
              <a:rPr lang="es-AR" b="0"/>
              <a:t>Bibliografía usada para hacer esta clase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348786" y="2367092"/>
            <a:ext cx="5004665" cy="342410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es-AR" sz="1600"/>
          </a:p>
          <a:p>
            <a:pPr>
              <a:lnSpc>
                <a:spcPct val="110000"/>
              </a:lnSpc>
            </a:pPr>
            <a:r>
              <a:rPr lang="es-AR" sz="1600"/>
              <a:t>Descartes, R. (1980), </a:t>
            </a:r>
            <a:r>
              <a:rPr lang="es-AR" sz="1600" i="1"/>
              <a:t>Meditaciones Metafísicas</a:t>
            </a:r>
            <a:r>
              <a:rPr lang="es-AR" sz="1600"/>
              <a:t>, en Descartes. Obras escogidas. Bs. As., Charcas.</a:t>
            </a:r>
          </a:p>
          <a:p>
            <a:pPr>
              <a:lnSpc>
                <a:spcPct val="110000"/>
              </a:lnSpc>
            </a:pPr>
            <a:r>
              <a:rPr lang="es-AR" sz="1600"/>
              <a:t>Descartes, R (1995), </a:t>
            </a:r>
            <a:r>
              <a:rPr lang="es-AR" sz="1600" i="1"/>
              <a:t>Los principios de la filosofía</a:t>
            </a:r>
            <a:r>
              <a:rPr lang="es-AR" sz="1600"/>
              <a:t>, Madrid, Alianza.</a:t>
            </a:r>
          </a:p>
          <a:p>
            <a:pPr>
              <a:lnSpc>
                <a:spcPct val="110000"/>
              </a:lnSpc>
            </a:pPr>
            <a:r>
              <a:rPr lang="es-AR" sz="1600"/>
              <a:t>Carpio, A. (2004) </a:t>
            </a:r>
            <a:r>
              <a:rPr lang="es-AR" sz="1600" i="1"/>
              <a:t>Principios de filosofía. </a:t>
            </a:r>
            <a:r>
              <a:rPr lang="es-AR" sz="1600"/>
              <a:t>Buenos Aires, Glauco. Capítulo VIII. El racionalismo: Descartes (en el campus)</a:t>
            </a:r>
          </a:p>
          <a:p>
            <a:pPr>
              <a:lnSpc>
                <a:spcPct val="110000"/>
              </a:lnSpc>
            </a:pPr>
            <a:r>
              <a:rPr lang="es-AR" sz="1600"/>
              <a:t>Cottingham, J. (1995), </a:t>
            </a:r>
            <a:r>
              <a:rPr lang="es-AR" sz="1600" i="1"/>
              <a:t>Descartes</a:t>
            </a:r>
            <a:r>
              <a:rPr lang="es-AR" sz="1600"/>
              <a:t>, México, UNAM.</a:t>
            </a:r>
          </a:p>
          <a:p>
            <a:pPr>
              <a:lnSpc>
                <a:spcPct val="110000"/>
              </a:lnSpc>
            </a:pPr>
            <a:endParaRPr lang="es-AR"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Gota</Template>
  <TotalTime>2280</TotalTime>
  <Words>1615</Words>
  <Application>Microsoft Office PowerPoint</Application>
  <PresentationFormat>Presentación en pantalla (4:3)</PresentationFormat>
  <Paragraphs>165</Paragraphs>
  <Slides>35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0" baseType="lpstr">
      <vt:lpstr>Algerian</vt:lpstr>
      <vt:lpstr>Arial</vt:lpstr>
      <vt:lpstr>Calibri</vt:lpstr>
      <vt:lpstr>Tw Cen MT</vt:lpstr>
      <vt:lpstr>Gota</vt:lpstr>
      <vt:lpstr>    Descartes: Metafísica </vt:lpstr>
      <vt:lpstr>Objetivos</vt:lpstr>
      <vt:lpstr>Meditaciones metafísicas 1641</vt:lpstr>
      <vt:lpstr>Primera meditación</vt:lpstr>
      <vt:lpstr>De las cosas que se pueden poner en duda</vt:lpstr>
      <vt:lpstr>Criterio de verdad: La evidencia</vt:lpstr>
      <vt:lpstr>   Las fuentes del conocimiento </vt:lpstr>
      <vt:lpstr>Duda de los sentidos</vt:lpstr>
      <vt:lpstr>Sobrevive a los argumentos contra los sentidos</vt:lpstr>
      <vt:lpstr>Duda de la razón</vt:lpstr>
      <vt:lpstr>Al finalizar la primer meditación</vt:lpstr>
      <vt:lpstr>      Segunda meditación:</vt:lpstr>
      <vt:lpstr>Primera verdad: el cogito</vt:lpstr>
      <vt:lpstr>Críticas a la argumentación de Descartes en este momento de Las Meditaciones</vt:lpstr>
      <vt:lpstr>Definición de substancia en Los Principios de filosofía, tomada en realidad de Aristóteles.</vt:lpstr>
      <vt:lpstr>Substancia en Descartes</vt:lpstr>
      <vt:lpstr>Dualismo cartesiano</vt:lpstr>
      <vt:lpstr>Presentación de PowerPoint</vt:lpstr>
      <vt:lpstr>Tercera meditación metafísica</vt:lpstr>
      <vt:lpstr>Propósito de la 3° meditación </vt:lpstr>
      <vt:lpstr>Las ideas </vt:lpstr>
      <vt:lpstr>Teoría representacional del conocimiento</vt:lpstr>
      <vt:lpstr>Ideas clasificación</vt:lpstr>
      <vt:lpstr>Ejemplos</vt:lpstr>
      <vt:lpstr>La idea de Dios en mi mente</vt:lpstr>
      <vt:lpstr>Argumento ontológico para probar la existencia de Dios</vt:lpstr>
      <vt:lpstr>Argumento ontológico</vt:lpstr>
      <vt:lpstr>Cuarta meditación</vt:lpstr>
      <vt:lpstr>Lo verdadero y lo falso</vt:lpstr>
      <vt:lpstr>Quinta meditación</vt:lpstr>
      <vt:lpstr>Las cosas materiales (substancias extensas)</vt:lpstr>
      <vt:lpstr>Sexta meditación</vt:lpstr>
      <vt:lpstr>El alma y el cuerpo (dualismo)</vt:lpstr>
      <vt:lpstr>Para una mejor comprensión del tema recomendamos</vt:lpstr>
      <vt:lpstr>Bibliografía usada para hacer esta clase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Descartes</dc:title>
  <dc:creator>jana</dc:creator>
  <cp:lastModifiedBy>Alejandra Bertucci</cp:lastModifiedBy>
  <cp:revision>19</cp:revision>
  <dcterms:created xsi:type="dcterms:W3CDTF">2019-03-30T14:56:48Z</dcterms:created>
  <dcterms:modified xsi:type="dcterms:W3CDTF">2025-04-10T14:36:28Z</dcterms:modified>
</cp:coreProperties>
</file>