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B4406B-FE6D-43AD-ACB0-0420FD874F61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D85336AA-0712-4D46-A734-D6E9C25A56A4}">
      <dgm:prSet phldrT="[Texto]"/>
      <dgm:spPr/>
      <dgm:t>
        <a:bodyPr/>
        <a:lstStyle/>
        <a:p>
          <a:r>
            <a:rPr lang="es-ES" dirty="0" smtClean="0"/>
            <a:t>Modernización</a:t>
          </a:r>
          <a:endParaRPr lang="es-ES" dirty="0"/>
        </a:p>
      </dgm:t>
    </dgm:pt>
    <dgm:pt modelId="{837196E7-0284-4911-B525-8A2B12EF0497}" type="parTrans" cxnId="{39C8C8B0-67C1-4558-B675-35C4ADFC8608}">
      <dgm:prSet/>
      <dgm:spPr/>
      <dgm:t>
        <a:bodyPr/>
        <a:lstStyle/>
        <a:p>
          <a:endParaRPr lang="es-ES"/>
        </a:p>
      </dgm:t>
    </dgm:pt>
    <dgm:pt modelId="{87FE53F1-9329-4386-84A6-03B7AB3241F5}" type="sibTrans" cxnId="{39C8C8B0-67C1-4558-B675-35C4ADFC8608}">
      <dgm:prSet/>
      <dgm:spPr/>
      <dgm:t>
        <a:bodyPr/>
        <a:lstStyle/>
        <a:p>
          <a:endParaRPr lang="es-ES"/>
        </a:p>
      </dgm:t>
    </dgm:pt>
    <dgm:pt modelId="{9CD332D0-7347-479C-9F6C-8B834C53BDAD}">
      <dgm:prSet phldrT="[Texto]"/>
      <dgm:spPr/>
      <dgm:t>
        <a:bodyPr/>
        <a:lstStyle/>
        <a:p>
          <a:r>
            <a:rPr lang="es-ES" dirty="0" smtClean="0"/>
            <a:t>Modernismo</a:t>
          </a:r>
          <a:endParaRPr lang="es-ES" dirty="0"/>
        </a:p>
      </dgm:t>
    </dgm:pt>
    <dgm:pt modelId="{6481688E-FE5C-4582-AFB9-189D2093C68B}" type="parTrans" cxnId="{A2B32434-C21E-43CC-B7F9-CD7068FCEA6E}">
      <dgm:prSet/>
      <dgm:spPr/>
      <dgm:t>
        <a:bodyPr/>
        <a:lstStyle/>
        <a:p>
          <a:endParaRPr lang="es-ES"/>
        </a:p>
      </dgm:t>
    </dgm:pt>
    <dgm:pt modelId="{1F90BC29-2AC2-4CBD-9E50-2D264CD922FA}" type="sibTrans" cxnId="{A2B32434-C21E-43CC-B7F9-CD7068FCEA6E}">
      <dgm:prSet/>
      <dgm:spPr/>
      <dgm:t>
        <a:bodyPr/>
        <a:lstStyle/>
        <a:p>
          <a:endParaRPr lang="es-ES"/>
        </a:p>
      </dgm:t>
    </dgm:pt>
    <dgm:pt modelId="{629D1762-53DA-416F-A376-4C29517586ED}">
      <dgm:prSet phldrT="[Texto]"/>
      <dgm:spPr/>
      <dgm:t>
        <a:bodyPr/>
        <a:lstStyle/>
        <a:p>
          <a:r>
            <a:rPr lang="es-ES" dirty="0" smtClean="0"/>
            <a:t>Modernidad</a:t>
          </a:r>
          <a:endParaRPr lang="es-ES" dirty="0"/>
        </a:p>
      </dgm:t>
    </dgm:pt>
    <dgm:pt modelId="{9F4D09C7-152A-46F1-B573-2070BBEA6278}" type="parTrans" cxnId="{94BD7A88-12A1-4388-80CB-3A00D43F62D3}">
      <dgm:prSet/>
      <dgm:spPr/>
      <dgm:t>
        <a:bodyPr/>
        <a:lstStyle/>
        <a:p>
          <a:endParaRPr lang="es-ES"/>
        </a:p>
      </dgm:t>
    </dgm:pt>
    <dgm:pt modelId="{D2B353D0-D7F7-4AEC-B2D8-3A5D51733C7C}" type="sibTrans" cxnId="{94BD7A88-12A1-4388-80CB-3A00D43F62D3}">
      <dgm:prSet/>
      <dgm:spPr/>
      <dgm:t>
        <a:bodyPr/>
        <a:lstStyle/>
        <a:p>
          <a:endParaRPr lang="es-ES"/>
        </a:p>
      </dgm:t>
    </dgm:pt>
    <dgm:pt modelId="{C4E3A04D-B1AF-44AC-AB73-129022012BC1}" type="pres">
      <dgm:prSet presAssocID="{79B4406B-FE6D-43AD-ACB0-0420FD874F61}" presName="Name0" presStyleCnt="0">
        <dgm:presLayoutVars>
          <dgm:dir/>
          <dgm:resizeHandles val="exact"/>
        </dgm:presLayoutVars>
      </dgm:prSet>
      <dgm:spPr/>
    </dgm:pt>
    <dgm:pt modelId="{42E7229B-7794-4BF0-94F3-178E6E47B215}" type="pres">
      <dgm:prSet presAssocID="{79B4406B-FE6D-43AD-ACB0-0420FD874F61}" presName="vNodes" presStyleCnt="0"/>
      <dgm:spPr/>
    </dgm:pt>
    <dgm:pt modelId="{747A7C07-291A-4046-BA5B-B6634DED3EA1}" type="pres">
      <dgm:prSet presAssocID="{D85336AA-0712-4D46-A734-D6E9C25A56A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32D6F1-94F7-4109-BDCB-3307F371448A}" type="pres">
      <dgm:prSet presAssocID="{87FE53F1-9329-4386-84A6-03B7AB3241F5}" presName="spacerT" presStyleCnt="0"/>
      <dgm:spPr/>
    </dgm:pt>
    <dgm:pt modelId="{687FFD74-7C7E-47A6-829C-00BB30DB9C0C}" type="pres">
      <dgm:prSet presAssocID="{87FE53F1-9329-4386-84A6-03B7AB3241F5}" presName="sibTrans" presStyleLbl="sibTrans2D1" presStyleIdx="0" presStyleCnt="2"/>
      <dgm:spPr/>
      <dgm:t>
        <a:bodyPr/>
        <a:lstStyle/>
        <a:p>
          <a:endParaRPr lang="es-ES"/>
        </a:p>
      </dgm:t>
    </dgm:pt>
    <dgm:pt modelId="{4F886DA5-3649-4443-89F5-CB43F1F038D3}" type="pres">
      <dgm:prSet presAssocID="{87FE53F1-9329-4386-84A6-03B7AB3241F5}" presName="spacerB" presStyleCnt="0"/>
      <dgm:spPr/>
    </dgm:pt>
    <dgm:pt modelId="{092797EA-CEDF-4961-BA2A-16515B7BF557}" type="pres">
      <dgm:prSet presAssocID="{9CD332D0-7347-479C-9F6C-8B834C53BDA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4B3F56-9206-4247-8B9E-46823B13AA1D}" type="pres">
      <dgm:prSet presAssocID="{79B4406B-FE6D-43AD-ACB0-0420FD874F61}" presName="sibTransLast" presStyleLbl="sibTrans2D1" presStyleIdx="1" presStyleCnt="2"/>
      <dgm:spPr/>
      <dgm:t>
        <a:bodyPr/>
        <a:lstStyle/>
        <a:p>
          <a:endParaRPr lang="es-ES"/>
        </a:p>
      </dgm:t>
    </dgm:pt>
    <dgm:pt modelId="{A607A5EF-3B25-40D7-B9F9-E6092628B0D4}" type="pres">
      <dgm:prSet presAssocID="{79B4406B-FE6D-43AD-ACB0-0420FD874F61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8A27D893-B886-46DC-83F5-8B9384968E7D}" type="pres">
      <dgm:prSet presAssocID="{79B4406B-FE6D-43AD-ACB0-0420FD874F61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CD9495F-2729-4587-9FF0-F2555E1AF376}" type="presOf" srcId="{D85336AA-0712-4D46-A734-D6E9C25A56A4}" destId="{747A7C07-291A-4046-BA5B-B6634DED3EA1}" srcOrd="0" destOrd="0" presId="urn:microsoft.com/office/officeart/2005/8/layout/equation2"/>
    <dgm:cxn modelId="{A2B32434-C21E-43CC-B7F9-CD7068FCEA6E}" srcId="{79B4406B-FE6D-43AD-ACB0-0420FD874F61}" destId="{9CD332D0-7347-479C-9F6C-8B834C53BDAD}" srcOrd="1" destOrd="0" parTransId="{6481688E-FE5C-4582-AFB9-189D2093C68B}" sibTransId="{1F90BC29-2AC2-4CBD-9E50-2D264CD922FA}"/>
    <dgm:cxn modelId="{74E4690F-69A8-4B9D-B5AF-E42943352A48}" type="presOf" srcId="{79B4406B-FE6D-43AD-ACB0-0420FD874F61}" destId="{C4E3A04D-B1AF-44AC-AB73-129022012BC1}" srcOrd="0" destOrd="0" presId="urn:microsoft.com/office/officeart/2005/8/layout/equation2"/>
    <dgm:cxn modelId="{6A28B5C4-63A6-43B9-910E-A5CC8D73E878}" type="presOf" srcId="{1F90BC29-2AC2-4CBD-9E50-2D264CD922FA}" destId="{D54B3F56-9206-4247-8B9E-46823B13AA1D}" srcOrd="0" destOrd="0" presId="urn:microsoft.com/office/officeart/2005/8/layout/equation2"/>
    <dgm:cxn modelId="{0308F695-9DE1-49C5-B776-8D662AA70B8F}" type="presOf" srcId="{629D1762-53DA-416F-A376-4C29517586ED}" destId="{8A27D893-B886-46DC-83F5-8B9384968E7D}" srcOrd="0" destOrd="0" presId="urn:microsoft.com/office/officeart/2005/8/layout/equation2"/>
    <dgm:cxn modelId="{D0BA8F11-C5D3-488E-A8FD-61DD5509F290}" type="presOf" srcId="{9CD332D0-7347-479C-9F6C-8B834C53BDAD}" destId="{092797EA-CEDF-4961-BA2A-16515B7BF557}" srcOrd="0" destOrd="0" presId="urn:microsoft.com/office/officeart/2005/8/layout/equation2"/>
    <dgm:cxn modelId="{94BD7A88-12A1-4388-80CB-3A00D43F62D3}" srcId="{79B4406B-FE6D-43AD-ACB0-0420FD874F61}" destId="{629D1762-53DA-416F-A376-4C29517586ED}" srcOrd="2" destOrd="0" parTransId="{9F4D09C7-152A-46F1-B573-2070BBEA6278}" sibTransId="{D2B353D0-D7F7-4AEC-B2D8-3A5D51733C7C}"/>
    <dgm:cxn modelId="{60F2AD28-FD0C-4E01-81EA-2220739CE030}" type="presOf" srcId="{1F90BC29-2AC2-4CBD-9E50-2D264CD922FA}" destId="{A607A5EF-3B25-40D7-B9F9-E6092628B0D4}" srcOrd="1" destOrd="0" presId="urn:microsoft.com/office/officeart/2005/8/layout/equation2"/>
    <dgm:cxn modelId="{53376927-411C-42B9-B610-254BAF7D39D7}" type="presOf" srcId="{87FE53F1-9329-4386-84A6-03B7AB3241F5}" destId="{687FFD74-7C7E-47A6-829C-00BB30DB9C0C}" srcOrd="0" destOrd="0" presId="urn:microsoft.com/office/officeart/2005/8/layout/equation2"/>
    <dgm:cxn modelId="{39C8C8B0-67C1-4558-B675-35C4ADFC8608}" srcId="{79B4406B-FE6D-43AD-ACB0-0420FD874F61}" destId="{D85336AA-0712-4D46-A734-D6E9C25A56A4}" srcOrd="0" destOrd="0" parTransId="{837196E7-0284-4911-B525-8A2B12EF0497}" sibTransId="{87FE53F1-9329-4386-84A6-03B7AB3241F5}"/>
    <dgm:cxn modelId="{EE662481-6C44-4658-BFE6-A4AE505705C2}" type="presParOf" srcId="{C4E3A04D-B1AF-44AC-AB73-129022012BC1}" destId="{42E7229B-7794-4BF0-94F3-178E6E47B215}" srcOrd="0" destOrd="0" presId="urn:microsoft.com/office/officeart/2005/8/layout/equation2"/>
    <dgm:cxn modelId="{190F7369-A691-4511-BF28-9F6496A0F45E}" type="presParOf" srcId="{42E7229B-7794-4BF0-94F3-178E6E47B215}" destId="{747A7C07-291A-4046-BA5B-B6634DED3EA1}" srcOrd="0" destOrd="0" presId="urn:microsoft.com/office/officeart/2005/8/layout/equation2"/>
    <dgm:cxn modelId="{255B7BA2-63EE-4AD7-B3F7-E087AEB3A34F}" type="presParOf" srcId="{42E7229B-7794-4BF0-94F3-178E6E47B215}" destId="{5332D6F1-94F7-4109-BDCB-3307F371448A}" srcOrd="1" destOrd="0" presId="urn:microsoft.com/office/officeart/2005/8/layout/equation2"/>
    <dgm:cxn modelId="{A50B9A68-5AB4-4F6B-9154-90DB4ECF7A2C}" type="presParOf" srcId="{42E7229B-7794-4BF0-94F3-178E6E47B215}" destId="{687FFD74-7C7E-47A6-829C-00BB30DB9C0C}" srcOrd="2" destOrd="0" presId="urn:microsoft.com/office/officeart/2005/8/layout/equation2"/>
    <dgm:cxn modelId="{28A8323F-BC0C-4F41-A644-80C21870C285}" type="presParOf" srcId="{42E7229B-7794-4BF0-94F3-178E6E47B215}" destId="{4F886DA5-3649-4443-89F5-CB43F1F038D3}" srcOrd="3" destOrd="0" presId="urn:microsoft.com/office/officeart/2005/8/layout/equation2"/>
    <dgm:cxn modelId="{DD53E250-A677-4FF2-91D3-E43F7CCA1723}" type="presParOf" srcId="{42E7229B-7794-4BF0-94F3-178E6E47B215}" destId="{092797EA-CEDF-4961-BA2A-16515B7BF557}" srcOrd="4" destOrd="0" presId="urn:microsoft.com/office/officeart/2005/8/layout/equation2"/>
    <dgm:cxn modelId="{214563C3-097A-4153-88C9-6C8DA48FDC95}" type="presParOf" srcId="{C4E3A04D-B1AF-44AC-AB73-129022012BC1}" destId="{D54B3F56-9206-4247-8B9E-46823B13AA1D}" srcOrd="1" destOrd="0" presId="urn:microsoft.com/office/officeart/2005/8/layout/equation2"/>
    <dgm:cxn modelId="{03F491AA-948F-48D6-B86C-9C6F83FAE296}" type="presParOf" srcId="{D54B3F56-9206-4247-8B9E-46823B13AA1D}" destId="{A607A5EF-3B25-40D7-B9F9-E6092628B0D4}" srcOrd="0" destOrd="0" presId="urn:microsoft.com/office/officeart/2005/8/layout/equation2"/>
    <dgm:cxn modelId="{35AA9810-23CA-484A-B40C-54C0C149C4BF}" type="presParOf" srcId="{C4E3A04D-B1AF-44AC-AB73-129022012BC1}" destId="{8A27D893-B886-46DC-83F5-8B9384968E7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F7EC8F-40B3-498D-90EB-AB2B3E14148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395FE37-84BB-4F27-9BC1-32637A49783C}">
      <dgm:prSet phldrT="[Texto]"/>
      <dgm:spPr/>
      <dgm:t>
        <a:bodyPr/>
        <a:lstStyle/>
        <a:p>
          <a:r>
            <a:rPr lang="es-ES" dirty="0" smtClean="0"/>
            <a:t>Voz arquetípica: </a:t>
          </a:r>
          <a:r>
            <a:rPr lang="es-ES" dirty="0" err="1" smtClean="0"/>
            <a:t>Jaen</a:t>
          </a:r>
          <a:r>
            <a:rPr lang="es-ES" dirty="0" smtClean="0"/>
            <a:t>-Jacques Rousseau (1712-1778)</a:t>
          </a:r>
        </a:p>
        <a:p>
          <a:r>
            <a:rPr lang="es-ES" dirty="0" smtClean="0"/>
            <a:t>Escritor, músico, educador, filósofo. La modernidad como torbellino social</a:t>
          </a:r>
          <a:endParaRPr lang="es-ES" dirty="0"/>
        </a:p>
      </dgm:t>
    </dgm:pt>
    <dgm:pt modelId="{7651D0D4-1A7B-40CF-A46D-8B6612524E71}" type="parTrans" cxnId="{D4F180B4-3FC8-4183-B4C9-410188C952A4}">
      <dgm:prSet/>
      <dgm:spPr/>
      <dgm:t>
        <a:bodyPr/>
        <a:lstStyle/>
        <a:p>
          <a:endParaRPr lang="es-ES"/>
        </a:p>
      </dgm:t>
    </dgm:pt>
    <dgm:pt modelId="{BC5A716A-5593-4FE6-93D0-FA6C14855180}" type="sibTrans" cxnId="{D4F180B4-3FC8-4183-B4C9-410188C952A4}">
      <dgm:prSet/>
      <dgm:spPr/>
      <dgm:t>
        <a:bodyPr/>
        <a:lstStyle/>
        <a:p>
          <a:endParaRPr lang="es-ES"/>
        </a:p>
      </dgm:t>
    </dgm:pt>
    <dgm:pt modelId="{C8964B4D-E2DD-4370-968D-158FFF556E54}">
      <dgm:prSet phldrT="[Texto]"/>
      <dgm:spPr/>
      <dgm:t>
        <a:bodyPr/>
        <a:lstStyle/>
        <a:p>
          <a:r>
            <a:rPr lang="es-ES" dirty="0" smtClean="0"/>
            <a:t>Modernización: Imprenta, el crecimiento de las ciudades, el descubrimiento de América, el mercantilismo, el desarrollo de la navegación.</a:t>
          </a:r>
          <a:endParaRPr lang="es-ES" dirty="0"/>
        </a:p>
      </dgm:t>
    </dgm:pt>
    <dgm:pt modelId="{D41369D5-8C00-4F1A-B94E-34561C879229}" type="parTrans" cxnId="{CE768F2B-937E-43F8-830C-E886EF4E6384}">
      <dgm:prSet/>
      <dgm:spPr/>
      <dgm:t>
        <a:bodyPr/>
        <a:lstStyle/>
        <a:p>
          <a:endParaRPr lang="es-ES"/>
        </a:p>
      </dgm:t>
    </dgm:pt>
    <dgm:pt modelId="{2A269A45-C1AA-468C-9231-FA5A1E362B94}" type="sibTrans" cxnId="{CE768F2B-937E-43F8-830C-E886EF4E6384}">
      <dgm:prSet/>
      <dgm:spPr/>
      <dgm:t>
        <a:bodyPr/>
        <a:lstStyle/>
        <a:p>
          <a:endParaRPr lang="es-ES"/>
        </a:p>
      </dgm:t>
    </dgm:pt>
    <dgm:pt modelId="{394DD930-9C96-4F22-9EDA-8BA2D89F30FD}">
      <dgm:prSet phldrT="[Texto]"/>
      <dgm:spPr/>
      <dgm:t>
        <a:bodyPr/>
        <a:lstStyle/>
        <a:p>
          <a:r>
            <a:rPr lang="es-ES" dirty="0" smtClean="0"/>
            <a:t>Modernismo:  vértigo, incertidumbre, angustia existencial</a:t>
          </a:r>
          <a:endParaRPr lang="es-ES" dirty="0"/>
        </a:p>
      </dgm:t>
    </dgm:pt>
    <dgm:pt modelId="{7A29186A-E1E4-48CD-B765-8A0603ED0131}" type="parTrans" cxnId="{A9367A54-224C-4D9E-9230-B0A281623685}">
      <dgm:prSet/>
      <dgm:spPr/>
      <dgm:t>
        <a:bodyPr/>
        <a:lstStyle/>
        <a:p>
          <a:endParaRPr lang="es-ES"/>
        </a:p>
      </dgm:t>
    </dgm:pt>
    <dgm:pt modelId="{1C677EFD-F5B6-42EC-AC8B-E76A270EE641}" type="sibTrans" cxnId="{A9367A54-224C-4D9E-9230-B0A281623685}">
      <dgm:prSet/>
      <dgm:spPr/>
      <dgm:t>
        <a:bodyPr/>
        <a:lstStyle/>
        <a:p>
          <a:endParaRPr lang="es-ES"/>
        </a:p>
      </dgm:t>
    </dgm:pt>
    <dgm:pt modelId="{FF0BFD3A-3628-4B41-AFC9-38D2A9B9B722}" type="pres">
      <dgm:prSet presAssocID="{E0F7EC8F-40B3-498D-90EB-AB2B3E14148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28170FC-9D45-46B9-A0F2-41A98C758888}" type="pres">
      <dgm:prSet presAssocID="{E395FE37-84BB-4F27-9BC1-32637A49783C}" presName="comp" presStyleCnt="0"/>
      <dgm:spPr/>
    </dgm:pt>
    <dgm:pt modelId="{E6796843-5E77-44CC-A522-D0ABA8160FDB}" type="pres">
      <dgm:prSet presAssocID="{E395FE37-84BB-4F27-9BC1-32637A49783C}" presName="box" presStyleLbl="node1" presStyleIdx="0" presStyleCnt="3"/>
      <dgm:spPr/>
      <dgm:t>
        <a:bodyPr/>
        <a:lstStyle/>
        <a:p>
          <a:endParaRPr lang="es-ES"/>
        </a:p>
      </dgm:t>
    </dgm:pt>
    <dgm:pt modelId="{46AACD81-6ABE-419C-A6B7-074672D120E6}" type="pres">
      <dgm:prSet presAssocID="{E395FE37-84BB-4F27-9BC1-32637A49783C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</dgm:spPr>
      <dgm:t>
        <a:bodyPr/>
        <a:lstStyle/>
        <a:p>
          <a:endParaRPr lang="es-ES"/>
        </a:p>
      </dgm:t>
    </dgm:pt>
    <dgm:pt modelId="{AF00046E-B659-471E-AF4F-44CC2E097DD9}" type="pres">
      <dgm:prSet presAssocID="{E395FE37-84BB-4F27-9BC1-32637A49783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023C31-A6BE-4B49-BBF9-5FC49A883979}" type="pres">
      <dgm:prSet presAssocID="{BC5A716A-5593-4FE6-93D0-FA6C14855180}" presName="spacer" presStyleCnt="0"/>
      <dgm:spPr/>
    </dgm:pt>
    <dgm:pt modelId="{653183B0-3CF8-41E7-8887-F13A5149249E}" type="pres">
      <dgm:prSet presAssocID="{C8964B4D-E2DD-4370-968D-158FFF556E54}" presName="comp" presStyleCnt="0"/>
      <dgm:spPr/>
    </dgm:pt>
    <dgm:pt modelId="{9AFEF14F-DF07-41A7-885B-B655C4624346}" type="pres">
      <dgm:prSet presAssocID="{C8964B4D-E2DD-4370-968D-158FFF556E54}" presName="box" presStyleLbl="node1" presStyleIdx="1" presStyleCnt="3"/>
      <dgm:spPr/>
      <dgm:t>
        <a:bodyPr/>
        <a:lstStyle/>
        <a:p>
          <a:endParaRPr lang="es-ES"/>
        </a:p>
      </dgm:t>
    </dgm:pt>
    <dgm:pt modelId="{80161680-6916-4B1C-A3D7-62ABA2FFE327}" type="pres">
      <dgm:prSet presAssocID="{C8964B4D-E2DD-4370-968D-158FFF556E54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s-ES"/>
        </a:p>
      </dgm:t>
    </dgm:pt>
    <dgm:pt modelId="{381972F8-3B12-4F33-B784-3581BB9D87A5}" type="pres">
      <dgm:prSet presAssocID="{C8964B4D-E2DD-4370-968D-158FFF556E5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AEC1F-D2B3-4C1D-A510-D51E163EF36D}" type="pres">
      <dgm:prSet presAssocID="{2A269A45-C1AA-468C-9231-FA5A1E362B94}" presName="spacer" presStyleCnt="0"/>
      <dgm:spPr/>
    </dgm:pt>
    <dgm:pt modelId="{D62A885C-A45D-4DBF-AAAD-30FAFFB96EC0}" type="pres">
      <dgm:prSet presAssocID="{394DD930-9C96-4F22-9EDA-8BA2D89F30FD}" presName="comp" presStyleCnt="0"/>
      <dgm:spPr/>
    </dgm:pt>
    <dgm:pt modelId="{D0CAD83E-06C3-4F15-A83C-266C1096423F}" type="pres">
      <dgm:prSet presAssocID="{394DD930-9C96-4F22-9EDA-8BA2D89F30FD}" presName="box" presStyleLbl="node1" presStyleIdx="2" presStyleCnt="3"/>
      <dgm:spPr/>
      <dgm:t>
        <a:bodyPr/>
        <a:lstStyle/>
        <a:p>
          <a:endParaRPr lang="es-ES"/>
        </a:p>
      </dgm:t>
    </dgm:pt>
    <dgm:pt modelId="{80EC4F2A-5F37-4D9A-8A04-69D8DAEB6120}" type="pres">
      <dgm:prSet presAssocID="{394DD930-9C96-4F22-9EDA-8BA2D89F30F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2000" b="-32000"/>
          </a:stretch>
        </a:blipFill>
      </dgm:spPr>
      <dgm:t>
        <a:bodyPr/>
        <a:lstStyle/>
        <a:p>
          <a:endParaRPr lang="es-ES"/>
        </a:p>
      </dgm:t>
    </dgm:pt>
    <dgm:pt modelId="{FC96487A-2F33-4A0B-AFE4-8970CDF9704A}" type="pres">
      <dgm:prSet presAssocID="{394DD930-9C96-4F22-9EDA-8BA2D89F30F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F180B4-3FC8-4183-B4C9-410188C952A4}" srcId="{E0F7EC8F-40B3-498D-90EB-AB2B3E14148C}" destId="{E395FE37-84BB-4F27-9BC1-32637A49783C}" srcOrd="0" destOrd="0" parTransId="{7651D0D4-1A7B-40CF-A46D-8B6612524E71}" sibTransId="{BC5A716A-5593-4FE6-93D0-FA6C14855180}"/>
    <dgm:cxn modelId="{C7CA8412-3CC1-4AAB-88AB-B5C0D08D60F7}" type="presOf" srcId="{394DD930-9C96-4F22-9EDA-8BA2D89F30FD}" destId="{D0CAD83E-06C3-4F15-A83C-266C1096423F}" srcOrd="0" destOrd="0" presId="urn:microsoft.com/office/officeart/2005/8/layout/vList4"/>
    <dgm:cxn modelId="{EEB477DD-6306-46D7-9191-A0E0FF496C9B}" type="presOf" srcId="{E395FE37-84BB-4F27-9BC1-32637A49783C}" destId="{AF00046E-B659-471E-AF4F-44CC2E097DD9}" srcOrd="1" destOrd="0" presId="urn:microsoft.com/office/officeart/2005/8/layout/vList4"/>
    <dgm:cxn modelId="{E1DADB77-BEC5-4BA3-9396-9E15AFC21530}" type="presOf" srcId="{E395FE37-84BB-4F27-9BC1-32637A49783C}" destId="{E6796843-5E77-44CC-A522-D0ABA8160FDB}" srcOrd="0" destOrd="0" presId="urn:microsoft.com/office/officeart/2005/8/layout/vList4"/>
    <dgm:cxn modelId="{6CDD5832-B5F1-4191-8F4E-9431DFD37323}" type="presOf" srcId="{C8964B4D-E2DD-4370-968D-158FFF556E54}" destId="{381972F8-3B12-4F33-B784-3581BB9D87A5}" srcOrd="1" destOrd="0" presId="urn:microsoft.com/office/officeart/2005/8/layout/vList4"/>
    <dgm:cxn modelId="{CE768F2B-937E-43F8-830C-E886EF4E6384}" srcId="{E0F7EC8F-40B3-498D-90EB-AB2B3E14148C}" destId="{C8964B4D-E2DD-4370-968D-158FFF556E54}" srcOrd="1" destOrd="0" parTransId="{D41369D5-8C00-4F1A-B94E-34561C879229}" sibTransId="{2A269A45-C1AA-468C-9231-FA5A1E362B94}"/>
    <dgm:cxn modelId="{1ECE76CA-594E-490F-B2FD-8A11FDC1182A}" type="presOf" srcId="{C8964B4D-E2DD-4370-968D-158FFF556E54}" destId="{9AFEF14F-DF07-41A7-885B-B655C4624346}" srcOrd="0" destOrd="0" presId="urn:microsoft.com/office/officeart/2005/8/layout/vList4"/>
    <dgm:cxn modelId="{5CB731B4-7E5B-466F-ABCD-07FCEEC39564}" type="presOf" srcId="{E0F7EC8F-40B3-498D-90EB-AB2B3E14148C}" destId="{FF0BFD3A-3628-4B41-AFC9-38D2A9B9B722}" srcOrd="0" destOrd="0" presId="urn:microsoft.com/office/officeart/2005/8/layout/vList4"/>
    <dgm:cxn modelId="{98E07F38-9EAD-4031-850B-7C9CC93524AE}" type="presOf" srcId="{394DD930-9C96-4F22-9EDA-8BA2D89F30FD}" destId="{FC96487A-2F33-4A0B-AFE4-8970CDF9704A}" srcOrd="1" destOrd="0" presId="urn:microsoft.com/office/officeart/2005/8/layout/vList4"/>
    <dgm:cxn modelId="{A9367A54-224C-4D9E-9230-B0A281623685}" srcId="{E0F7EC8F-40B3-498D-90EB-AB2B3E14148C}" destId="{394DD930-9C96-4F22-9EDA-8BA2D89F30FD}" srcOrd="2" destOrd="0" parTransId="{7A29186A-E1E4-48CD-B765-8A0603ED0131}" sibTransId="{1C677EFD-F5B6-42EC-AC8B-E76A270EE641}"/>
    <dgm:cxn modelId="{D0B4ED48-8725-476A-9458-72E3A0E2A847}" type="presParOf" srcId="{FF0BFD3A-3628-4B41-AFC9-38D2A9B9B722}" destId="{328170FC-9D45-46B9-A0F2-41A98C758888}" srcOrd="0" destOrd="0" presId="urn:microsoft.com/office/officeart/2005/8/layout/vList4"/>
    <dgm:cxn modelId="{AC01879B-2EA4-4374-960C-196B97616C1D}" type="presParOf" srcId="{328170FC-9D45-46B9-A0F2-41A98C758888}" destId="{E6796843-5E77-44CC-A522-D0ABA8160FDB}" srcOrd="0" destOrd="0" presId="urn:microsoft.com/office/officeart/2005/8/layout/vList4"/>
    <dgm:cxn modelId="{964D6FF2-6D3E-4918-BE86-8D50B6295D82}" type="presParOf" srcId="{328170FC-9D45-46B9-A0F2-41A98C758888}" destId="{46AACD81-6ABE-419C-A6B7-074672D120E6}" srcOrd="1" destOrd="0" presId="urn:microsoft.com/office/officeart/2005/8/layout/vList4"/>
    <dgm:cxn modelId="{9BFF06E2-17B9-4E91-AA8C-CF19E823A917}" type="presParOf" srcId="{328170FC-9D45-46B9-A0F2-41A98C758888}" destId="{AF00046E-B659-471E-AF4F-44CC2E097DD9}" srcOrd="2" destOrd="0" presId="urn:microsoft.com/office/officeart/2005/8/layout/vList4"/>
    <dgm:cxn modelId="{62E87764-D853-437C-A805-14D9D83A2FB3}" type="presParOf" srcId="{FF0BFD3A-3628-4B41-AFC9-38D2A9B9B722}" destId="{67023C31-A6BE-4B49-BBF9-5FC49A883979}" srcOrd="1" destOrd="0" presId="urn:microsoft.com/office/officeart/2005/8/layout/vList4"/>
    <dgm:cxn modelId="{79363F2F-7C54-468A-B501-A02F4D67CBD0}" type="presParOf" srcId="{FF0BFD3A-3628-4B41-AFC9-38D2A9B9B722}" destId="{653183B0-3CF8-41E7-8887-F13A5149249E}" srcOrd="2" destOrd="0" presId="urn:microsoft.com/office/officeart/2005/8/layout/vList4"/>
    <dgm:cxn modelId="{40D8A2DD-4C3F-441B-B421-C253841E1CA9}" type="presParOf" srcId="{653183B0-3CF8-41E7-8887-F13A5149249E}" destId="{9AFEF14F-DF07-41A7-885B-B655C4624346}" srcOrd="0" destOrd="0" presId="urn:microsoft.com/office/officeart/2005/8/layout/vList4"/>
    <dgm:cxn modelId="{01196A8F-9C34-427C-89B1-A7F54045C678}" type="presParOf" srcId="{653183B0-3CF8-41E7-8887-F13A5149249E}" destId="{80161680-6916-4B1C-A3D7-62ABA2FFE327}" srcOrd="1" destOrd="0" presId="urn:microsoft.com/office/officeart/2005/8/layout/vList4"/>
    <dgm:cxn modelId="{F071D404-D815-4796-8A33-F4DA78D0D03D}" type="presParOf" srcId="{653183B0-3CF8-41E7-8887-F13A5149249E}" destId="{381972F8-3B12-4F33-B784-3581BB9D87A5}" srcOrd="2" destOrd="0" presId="urn:microsoft.com/office/officeart/2005/8/layout/vList4"/>
    <dgm:cxn modelId="{536A5CEA-44A2-46E5-ABF2-8DBAB19B53AA}" type="presParOf" srcId="{FF0BFD3A-3628-4B41-AFC9-38D2A9B9B722}" destId="{B4FAEC1F-D2B3-4C1D-A510-D51E163EF36D}" srcOrd="3" destOrd="0" presId="urn:microsoft.com/office/officeart/2005/8/layout/vList4"/>
    <dgm:cxn modelId="{555E51CA-5B7E-4B54-BCC6-6A288272570B}" type="presParOf" srcId="{FF0BFD3A-3628-4B41-AFC9-38D2A9B9B722}" destId="{D62A885C-A45D-4DBF-AAAD-30FAFFB96EC0}" srcOrd="4" destOrd="0" presId="urn:microsoft.com/office/officeart/2005/8/layout/vList4"/>
    <dgm:cxn modelId="{F9EB2757-1D1C-441F-9A29-E9D01E522EC6}" type="presParOf" srcId="{D62A885C-A45D-4DBF-AAAD-30FAFFB96EC0}" destId="{D0CAD83E-06C3-4F15-A83C-266C1096423F}" srcOrd="0" destOrd="0" presId="urn:microsoft.com/office/officeart/2005/8/layout/vList4"/>
    <dgm:cxn modelId="{61C558F9-17A0-4760-B720-D4406BE1CA95}" type="presParOf" srcId="{D62A885C-A45D-4DBF-AAAD-30FAFFB96EC0}" destId="{80EC4F2A-5F37-4D9A-8A04-69D8DAEB6120}" srcOrd="1" destOrd="0" presId="urn:microsoft.com/office/officeart/2005/8/layout/vList4"/>
    <dgm:cxn modelId="{9C074AE4-F65B-4B6C-A755-94BEB904EECF}" type="presParOf" srcId="{D62A885C-A45D-4DBF-AAAD-30FAFFB96EC0}" destId="{FC96487A-2F33-4A0B-AFE4-8970CDF9704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F7EC8F-40B3-498D-90EB-AB2B3E14148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395FE37-84BB-4F27-9BC1-32637A49783C}">
      <dgm:prSet phldrT="[Texto]"/>
      <dgm:spPr/>
      <dgm:t>
        <a:bodyPr/>
        <a:lstStyle/>
        <a:p>
          <a:r>
            <a:rPr lang="es-ES" dirty="0" smtClean="0"/>
            <a:t>Voces arquetípicas: Marx (filósofo, autor de El Capital) y Nietzsche (filósofo, autor de El anticristo). La modernidad como contradicción </a:t>
          </a:r>
          <a:endParaRPr lang="es-ES" dirty="0"/>
        </a:p>
      </dgm:t>
    </dgm:pt>
    <dgm:pt modelId="{7651D0D4-1A7B-40CF-A46D-8B6612524E71}" type="parTrans" cxnId="{D4F180B4-3FC8-4183-B4C9-410188C952A4}">
      <dgm:prSet/>
      <dgm:spPr/>
      <dgm:t>
        <a:bodyPr/>
        <a:lstStyle/>
        <a:p>
          <a:endParaRPr lang="es-ES"/>
        </a:p>
      </dgm:t>
    </dgm:pt>
    <dgm:pt modelId="{BC5A716A-5593-4FE6-93D0-FA6C14855180}" type="sibTrans" cxnId="{D4F180B4-3FC8-4183-B4C9-410188C952A4}">
      <dgm:prSet/>
      <dgm:spPr/>
      <dgm:t>
        <a:bodyPr/>
        <a:lstStyle/>
        <a:p>
          <a:endParaRPr lang="es-ES"/>
        </a:p>
      </dgm:t>
    </dgm:pt>
    <dgm:pt modelId="{C8964B4D-E2DD-4370-968D-158FFF556E54}">
      <dgm:prSet phldrT="[Texto]"/>
      <dgm:spPr/>
      <dgm:t>
        <a:bodyPr/>
        <a:lstStyle/>
        <a:p>
          <a:r>
            <a:rPr lang="es-ES" dirty="0" smtClean="0"/>
            <a:t>Modernización: Revolución industrial, constitución de la sociedad de clases, invención de la máquina a vapor, desarrollo de la arquitectura en hierro y vidrio, nacimiento del imperialismo, consolidación del capitalismo.</a:t>
          </a:r>
          <a:endParaRPr lang="es-ES" dirty="0"/>
        </a:p>
      </dgm:t>
    </dgm:pt>
    <dgm:pt modelId="{D41369D5-8C00-4F1A-B94E-34561C879229}" type="parTrans" cxnId="{CE768F2B-937E-43F8-830C-E886EF4E6384}">
      <dgm:prSet/>
      <dgm:spPr/>
      <dgm:t>
        <a:bodyPr/>
        <a:lstStyle/>
        <a:p>
          <a:endParaRPr lang="es-ES"/>
        </a:p>
      </dgm:t>
    </dgm:pt>
    <dgm:pt modelId="{2A269A45-C1AA-468C-9231-FA5A1E362B94}" type="sibTrans" cxnId="{CE768F2B-937E-43F8-830C-E886EF4E6384}">
      <dgm:prSet/>
      <dgm:spPr/>
      <dgm:t>
        <a:bodyPr/>
        <a:lstStyle/>
        <a:p>
          <a:endParaRPr lang="es-ES"/>
        </a:p>
      </dgm:t>
    </dgm:pt>
    <dgm:pt modelId="{394DD930-9C96-4F22-9EDA-8BA2D89F30FD}">
      <dgm:prSet phldrT="[Texto]"/>
      <dgm:spPr/>
      <dgm:t>
        <a:bodyPr/>
        <a:lstStyle/>
        <a:p>
          <a:r>
            <a:rPr lang="es-ES" dirty="0" smtClean="0"/>
            <a:t>Modernismo:  el hombre como sujeto y objeto de la historia, experiencia paradójica del cambio, esperanza y transformación, progreso.</a:t>
          </a:r>
          <a:endParaRPr lang="es-ES" dirty="0"/>
        </a:p>
      </dgm:t>
    </dgm:pt>
    <dgm:pt modelId="{7A29186A-E1E4-48CD-B765-8A0603ED0131}" type="parTrans" cxnId="{A9367A54-224C-4D9E-9230-B0A281623685}">
      <dgm:prSet/>
      <dgm:spPr/>
      <dgm:t>
        <a:bodyPr/>
        <a:lstStyle/>
        <a:p>
          <a:endParaRPr lang="es-ES"/>
        </a:p>
      </dgm:t>
    </dgm:pt>
    <dgm:pt modelId="{1C677EFD-F5B6-42EC-AC8B-E76A270EE641}" type="sibTrans" cxnId="{A9367A54-224C-4D9E-9230-B0A281623685}">
      <dgm:prSet/>
      <dgm:spPr/>
      <dgm:t>
        <a:bodyPr/>
        <a:lstStyle/>
        <a:p>
          <a:endParaRPr lang="es-ES"/>
        </a:p>
      </dgm:t>
    </dgm:pt>
    <dgm:pt modelId="{FF0BFD3A-3628-4B41-AFC9-38D2A9B9B722}" type="pres">
      <dgm:prSet presAssocID="{E0F7EC8F-40B3-498D-90EB-AB2B3E14148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28170FC-9D45-46B9-A0F2-41A98C758888}" type="pres">
      <dgm:prSet presAssocID="{E395FE37-84BB-4F27-9BC1-32637A49783C}" presName="comp" presStyleCnt="0"/>
      <dgm:spPr/>
    </dgm:pt>
    <dgm:pt modelId="{E6796843-5E77-44CC-A522-D0ABA8160FDB}" type="pres">
      <dgm:prSet presAssocID="{E395FE37-84BB-4F27-9BC1-32637A49783C}" presName="box" presStyleLbl="node1" presStyleIdx="0" presStyleCnt="3"/>
      <dgm:spPr/>
      <dgm:t>
        <a:bodyPr/>
        <a:lstStyle/>
        <a:p>
          <a:endParaRPr lang="es-ES"/>
        </a:p>
      </dgm:t>
    </dgm:pt>
    <dgm:pt modelId="{46AACD81-6ABE-419C-A6B7-074672D120E6}" type="pres">
      <dgm:prSet presAssocID="{E395FE37-84BB-4F27-9BC1-32637A49783C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es-ES"/>
        </a:p>
      </dgm:t>
    </dgm:pt>
    <dgm:pt modelId="{AF00046E-B659-471E-AF4F-44CC2E097DD9}" type="pres">
      <dgm:prSet presAssocID="{E395FE37-84BB-4F27-9BC1-32637A49783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023C31-A6BE-4B49-BBF9-5FC49A883979}" type="pres">
      <dgm:prSet presAssocID="{BC5A716A-5593-4FE6-93D0-FA6C14855180}" presName="spacer" presStyleCnt="0"/>
      <dgm:spPr/>
    </dgm:pt>
    <dgm:pt modelId="{653183B0-3CF8-41E7-8887-F13A5149249E}" type="pres">
      <dgm:prSet presAssocID="{C8964B4D-E2DD-4370-968D-158FFF556E54}" presName="comp" presStyleCnt="0"/>
      <dgm:spPr/>
    </dgm:pt>
    <dgm:pt modelId="{9AFEF14F-DF07-41A7-885B-B655C4624346}" type="pres">
      <dgm:prSet presAssocID="{C8964B4D-E2DD-4370-968D-158FFF556E54}" presName="box" presStyleLbl="node1" presStyleIdx="1" presStyleCnt="3"/>
      <dgm:spPr/>
      <dgm:t>
        <a:bodyPr/>
        <a:lstStyle/>
        <a:p>
          <a:endParaRPr lang="es-ES"/>
        </a:p>
      </dgm:t>
    </dgm:pt>
    <dgm:pt modelId="{80161680-6916-4B1C-A3D7-62ABA2FFE327}" type="pres">
      <dgm:prSet presAssocID="{C8964B4D-E2DD-4370-968D-158FFF556E54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s-ES"/>
        </a:p>
      </dgm:t>
    </dgm:pt>
    <dgm:pt modelId="{381972F8-3B12-4F33-B784-3581BB9D87A5}" type="pres">
      <dgm:prSet presAssocID="{C8964B4D-E2DD-4370-968D-158FFF556E5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AEC1F-D2B3-4C1D-A510-D51E163EF36D}" type="pres">
      <dgm:prSet presAssocID="{2A269A45-C1AA-468C-9231-FA5A1E362B94}" presName="spacer" presStyleCnt="0"/>
      <dgm:spPr/>
    </dgm:pt>
    <dgm:pt modelId="{D62A885C-A45D-4DBF-AAAD-30FAFFB96EC0}" type="pres">
      <dgm:prSet presAssocID="{394DD930-9C96-4F22-9EDA-8BA2D89F30FD}" presName="comp" presStyleCnt="0"/>
      <dgm:spPr/>
    </dgm:pt>
    <dgm:pt modelId="{D0CAD83E-06C3-4F15-A83C-266C1096423F}" type="pres">
      <dgm:prSet presAssocID="{394DD930-9C96-4F22-9EDA-8BA2D89F30FD}" presName="box" presStyleLbl="node1" presStyleIdx="2" presStyleCnt="3"/>
      <dgm:spPr/>
      <dgm:t>
        <a:bodyPr/>
        <a:lstStyle/>
        <a:p>
          <a:endParaRPr lang="es-ES"/>
        </a:p>
      </dgm:t>
    </dgm:pt>
    <dgm:pt modelId="{80EC4F2A-5F37-4D9A-8A04-69D8DAEB6120}" type="pres">
      <dgm:prSet presAssocID="{394DD930-9C96-4F22-9EDA-8BA2D89F30F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s-ES"/>
        </a:p>
      </dgm:t>
    </dgm:pt>
    <dgm:pt modelId="{FC96487A-2F33-4A0B-AFE4-8970CDF9704A}" type="pres">
      <dgm:prSet presAssocID="{394DD930-9C96-4F22-9EDA-8BA2D89F30F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F180B4-3FC8-4183-B4C9-410188C952A4}" srcId="{E0F7EC8F-40B3-498D-90EB-AB2B3E14148C}" destId="{E395FE37-84BB-4F27-9BC1-32637A49783C}" srcOrd="0" destOrd="0" parTransId="{7651D0D4-1A7B-40CF-A46D-8B6612524E71}" sibTransId="{BC5A716A-5593-4FE6-93D0-FA6C14855180}"/>
    <dgm:cxn modelId="{C7CA8412-3CC1-4AAB-88AB-B5C0D08D60F7}" type="presOf" srcId="{394DD930-9C96-4F22-9EDA-8BA2D89F30FD}" destId="{D0CAD83E-06C3-4F15-A83C-266C1096423F}" srcOrd="0" destOrd="0" presId="urn:microsoft.com/office/officeart/2005/8/layout/vList4"/>
    <dgm:cxn modelId="{EEB477DD-6306-46D7-9191-A0E0FF496C9B}" type="presOf" srcId="{E395FE37-84BB-4F27-9BC1-32637A49783C}" destId="{AF00046E-B659-471E-AF4F-44CC2E097DD9}" srcOrd="1" destOrd="0" presId="urn:microsoft.com/office/officeart/2005/8/layout/vList4"/>
    <dgm:cxn modelId="{E1DADB77-BEC5-4BA3-9396-9E15AFC21530}" type="presOf" srcId="{E395FE37-84BB-4F27-9BC1-32637A49783C}" destId="{E6796843-5E77-44CC-A522-D0ABA8160FDB}" srcOrd="0" destOrd="0" presId="urn:microsoft.com/office/officeart/2005/8/layout/vList4"/>
    <dgm:cxn modelId="{6CDD5832-B5F1-4191-8F4E-9431DFD37323}" type="presOf" srcId="{C8964B4D-E2DD-4370-968D-158FFF556E54}" destId="{381972F8-3B12-4F33-B784-3581BB9D87A5}" srcOrd="1" destOrd="0" presId="urn:microsoft.com/office/officeart/2005/8/layout/vList4"/>
    <dgm:cxn modelId="{CE768F2B-937E-43F8-830C-E886EF4E6384}" srcId="{E0F7EC8F-40B3-498D-90EB-AB2B3E14148C}" destId="{C8964B4D-E2DD-4370-968D-158FFF556E54}" srcOrd="1" destOrd="0" parTransId="{D41369D5-8C00-4F1A-B94E-34561C879229}" sibTransId="{2A269A45-C1AA-468C-9231-FA5A1E362B94}"/>
    <dgm:cxn modelId="{1ECE76CA-594E-490F-B2FD-8A11FDC1182A}" type="presOf" srcId="{C8964B4D-E2DD-4370-968D-158FFF556E54}" destId="{9AFEF14F-DF07-41A7-885B-B655C4624346}" srcOrd="0" destOrd="0" presId="urn:microsoft.com/office/officeart/2005/8/layout/vList4"/>
    <dgm:cxn modelId="{5CB731B4-7E5B-466F-ABCD-07FCEEC39564}" type="presOf" srcId="{E0F7EC8F-40B3-498D-90EB-AB2B3E14148C}" destId="{FF0BFD3A-3628-4B41-AFC9-38D2A9B9B722}" srcOrd="0" destOrd="0" presId="urn:microsoft.com/office/officeart/2005/8/layout/vList4"/>
    <dgm:cxn modelId="{98E07F38-9EAD-4031-850B-7C9CC93524AE}" type="presOf" srcId="{394DD930-9C96-4F22-9EDA-8BA2D89F30FD}" destId="{FC96487A-2F33-4A0B-AFE4-8970CDF9704A}" srcOrd="1" destOrd="0" presId="urn:microsoft.com/office/officeart/2005/8/layout/vList4"/>
    <dgm:cxn modelId="{A9367A54-224C-4D9E-9230-B0A281623685}" srcId="{E0F7EC8F-40B3-498D-90EB-AB2B3E14148C}" destId="{394DD930-9C96-4F22-9EDA-8BA2D89F30FD}" srcOrd="2" destOrd="0" parTransId="{7A29186A-E1E4-48CD-B765-8A0603ED0131}" sibTransId="{1C677EFD-F5B6-42EC-AC8B-E76A270EE641}"/>
    <dgm:cxn modelId="{D0B4ED48-8725-476A-9458-72E3A0E2A847}" type="presParOf" srcId="{FF0BFD3A-3628-4B41-AFC9-38D2A9B9B722}" destId="{328170FC-9D45-46B9-A0F2-41A98C758888}" srcOrd="0" destOrd="0" presId="urn:microsoft.com/office/officeart/2005/8/layout/vList4"/>
    <dgm:cxn modelId="{AC01879B-2EA4-4374-960C-196B97616C1D}" type="presParOf" srcId="{328170FC-9D45-46B9-A0F2-41A98C758888}" destId="{E6796843-5E77-44CC-A522-D0ABA8160FDB}" srcOrd="0" destOrd="0" presId="urn:microsoft.com/office/officeart/2005/8/layout/vList4"/>
    <dgm:cxn modelId="{964D6FF2-6D3E-4918-BE86-8D50B6295D82}" type="presParOf" srcId="{328170FC-9D45-46B9-A0F2-41A98C758888}" destId="{46AACD81-6ABE-419C-A6B7-074672D120E6}" srcOrd="1" destOrd="0" presId="urn:microsoft.com/office/officeart/2005/8/layout/vList4"/>
    <dgm:cxn modelId="{9BFF06E2-17B9-4E91-AA8C-CF19E823A917}" type="presParOf" srcId="{328170FC-9D45-46B9-A0F2-41A98C758888}" destId="{AF00046E-B659-471E-AF4F-44CC2E097DD9}" srcOrd="2" destOrd="0" presId="urn:microsoft.com/office/officeart/2005/8/layout/vList4"/>
    <dgm:cxn modelId="{62E87764-D853-437C-A805-14D9D83A2FB3}" type="presParOf" srcId="{FF0BFD3A-3628-4B41-AFC9-38D2A9B9B722}" destId="{67023C31-A6BE-4B49-BBF9-5FC49A883979}" srcOrd="1" destOrd="0" presId="urn:microsoft.com/office/officeart/2005/8/layout/vList4"/>
    <dgm:cxn modelId="{79363F2F-7C54-468A-B501-A02F4D67CBD0}" type="presParOf" srcId="{FF0BFD3A-3628-4B41-AFC9-38D2A9B9B722}" destId="{653183B0-3CF8-41E7-8887-F13A5149249E}" srcOrd="2" destOrd="0" presId="urn:microsoft.com/office/officeart/2005/8/layout/vList4"/>
    <dgm:cxn modelId="{40D8A2DD-4C3F-441B-B421-C253841E1CA9}" type="presParOf" srcId="{653183B0-3CF8-41E7-8887-F13A5149249E}" destId="{9AFEF14F-DF07-41A7-885B-B655C4624346}" srcOrd="0" destOrd="0" presId="urn:microsoft.com/office/officeart/2005/8/layout/vList4"/>
    <dgm:cxn modelId="{01196A8F-9C34-427C-89B1-A7F54045C678}" type="presParOf" srcId="{653183B0-3CF8-41E7-8887-F13A5149249E}" destId="{80161680-6916-4B1C-A3D7-62ABA2FFE327}" srcOrd="1" destOrd="0" presId="urn:microsoft.com/office/officeart/2005/8/layout/vList4"/>
    <dgm:cxn modelId="{F071D404-D815-4796-8A33-F4DA78D0D03D}" type="presParOf" srcId="{653183B0-3CF8-41E7-8887-F13A5149249E}" destId="{381972F8-3B12-4F33-B784-3581BB9D87A5}" srcOrd="2" destOrd="0" presId="urn:microsoft.com/office/officeart/2005/8/layout/vList4"/>
    <dgm:cxn modelId="{536A5CEA-44A2-46E5-ABF2-8DBAB19B53AA}" type="presParOf" srcId="{FF0BFD3A-3628-4B41-AFC9-38D2A9B9B722}" destId="{B4FAEC1F-D2B3-4C1D-A510-D51E163EF36D}" srcOrd="3" destOrd="0" presId="urn:microsoft.com/office/officeart/2005/8/layout/vList4"/>
    <dgm:cxn modelId="{555E51CA-5B7E-4B54-BCC6-6A288272570B}" type="presParOf" srcId="{FF0BFD3A-3628-4B41-AFC9-38D2A9B9B722}" destId="{D62A885C-A45D-4DBF-AAAD-30FAFFB96EC0}" srcOrd="4" destOrd="0" presId="urn:microsoft.com/office/officeart/2005/8/layout/vList4"/>
    <dgm:cxn modelId="{F9EB2757-1D1C-441F-9A29-E9D01E522EC6}" type="presParOf" srcId="{D62A885C-A45D-4DBF-AAAD-30FAFFB96EC0}" destId="{D0CAD83E-06C3-4F15-A83C-266C1096423F}" srcOrd="0" destOrd="0" presId="urn:microsoft.com/office/officeart/2005/8/layout/vList4"/>
    <dgm:cxn modelId="{61C558F9-17A0-4760-B720-D4406BE1CA95}" type="presParOf" srcId="{D62A885C-A45D-4DBF-AAAD-30FAFFB96EC0}" destId="{80EC4F2A-5F37-4D9A-8A04-69D8DAEB6120}" srcOrd="1" destOrd="0" presId="urn:microsoft.com/office/officeart/2005/8/layout/vList4"/>
    <dgm:cxn modelId="{9C074AE4-F65B-4B6C-A755-94BEB904EECF}" type="presParOf" srcId="{D62A885C-A45D-4DBF-AAAD-30FAFFB96EC0}" destId="{FC96487A-2F33-4A0B-AFE4-8970CDF9704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F7EC8F-40B3-498D-90EB-AB2B3E14148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395FE37-84BB-4F27-9BC1-32637A49783C}">
      <dgm:prSet phldrT="[Texto]"/>
      <dgm:spPr/>
      <dgm:t>
        <a:bodyPr/>
        <a:lstStyle/>
        <a:p>
          <a:r>
            <a:rPr lang="es-ES" dirty="0" smtClean="0"/>
            <a:t>Voces arquetípicas: futuristas italianos, Andy </a:t>
          </a:r>
          <a:r>
            <a:rPr lang="es-ES" dirty="0" err="1" smtClean="0"/>
            <a:t>Warhol</a:t>
          </a:r>
          <a:r>
            <a:rPr lang="es-ES" dirty="0" smtClean="0"/>
            <a:t>, Marshall Mc </a:t>
          </a:r>
          <a:r>
            <a:rPr lang="es-ES" dirty="0" err="1" smtClean="0"/>
            <a:t>Luhan</a:t>
          </a:r>
          <a:r>
            <a:rPr lang="es-ES" dirty="0" smtClean="0"/>
            <a:t>, Max Weber, Theodor Adorno, Michel Foucault. La modernidad como dilema.  </a:t>
          </a:r>
          <a:endParaRPr lang="es-ES" dirty="0"/>
        </a:p>
      </dgm:t>
    </dgm:pt>
    <dgm:pt modelId="{7651D0D4-1A7B-40CF-A46D-8B6612524E71}" type="parTrans" cxnId="{D4F180B4-3FC8-4183-B4C9-410188C952A4}">
      <dgm:prSet/>
      <dgm:spPr/>
      <dgm:t>
        <a:bodyPr/>
        <a:lstStyle/>
        <a:p>
          <a:endParaRPr lang="es-ES"/>
        </a:p>
      </dgm:t>
    </dgm:pt>
    <dgm:pt modelId="{BC5A716A-5593-4FE6-93D0-FA6C14855180}" type="sibTrans" cxnId="{D4F180B4-3FC8-4183-B4C9-410188C952A4}">
      <dgm:prSet/>
      <dgm:spPr/>
      <dgm:t>
        <a:bodyPr/>
        <a:lstStyle/>
        <a:p>
          <a:endParaRPr lang="es-ES"/>
        </a:p>
      </dgm:t>
    </dgm:pt>
    <dgm:pt modelId="{C8964B4D-E2DD-4370-968D-158FFF556E54}">
      <dgm:prSet phldrT="[Texto]"/>
      <dgm:spPr/>
      <dgm:t>
        <a:bodyPr/>
        <a:lstStyle/>
        <a:p>
          <a:r>
            <a:rPr lang="es-ES" dirty="0" smtClean="0"/>
            <a:t>Modernización: tecnologías digitales, revolución informática.</a:t>
          </a:r>
          <a:endParaRPr lang="es-ES" dirty="0"/>
        </a:p>
      </dgm:t>
    </dgm:pt>
    <dgm:pt modelId="{D41369D5-8C00-4F1A-B94E-34561C879229}" type="parTrans" cxnId="{CE768F2B-937E-43F8-830C-E886EF4E6384}">
      <dgm:prSet/>
      <dgm:spPr/>
      <dgm:t>
        <a:bodyPr/>
        <a:lstStyle/>
        <a:p>
          <a:endParaRPr lang="es-ES"/>
        </a:p>
      </dgm:t>
    </dgm:pt>
    <dgm:pt modelId="{2A269A45-C1AA-468C-9231-FA5A1E362B94}" type="sibTrans" cxnId="{CE768F2B-937E-43F8-830C-E886EF4E6384}">
      <dgm:prSet/>
      <dgm:spPr/>
      <dgm:t>
        <a:bodyPr/>
        <a:lstStyle/>
        <a:p>
          <a:endParaRPr lang="es-ES"/>
        </a:p>
      </dgm:t>
    </dgm:pt>
    <dgm:pt modelId="{394DD930-9C96-4F22-9EDA-8BA2D89F30FD}">
      <dgm:prSet phldrT="[Texto]"/>
      <dgm:spPr/>
      <dgm:t>
        <a:bodyPr/>
        <a:lstStyle/>
        <a:p>
          <a:r>
            <a:rPr lang="es-ES" dirty="0" smtClean="0"/>
            <a:t>Modernismo:  negativos o afirmativos. Los modernismos se han vuelto antinómicos, apositivos, excluyentes.</a:t>
          </a:r>
          <a:endParaRPr lang="es-ES" dirty="0"/>
        </a:p>
      </dgm:t>
    </dgm:pt>
    <dgm:pt modelId="{7A29186A-E1E4-48CD-B765-8A0603ED0131}" type="parTrans" cxnId="{A9367A54-224C-4D9E-9230-B0A281623685}">
      <dgm:prSet/>
      <dgm:spPr/>
      <dgm:t>
        <a:bodyPr/>
        <a:lstStyle/>
        <a:p>
          <a:endParaRPr lang="es-ES"/>
        </a:p>
      </dgm:t>
    </dgm:pt>
    <dgm:pt modelId="{1C677EFD-F5B6-42EC-AC8B-E76A270EE641}" type="sibTrans" cxnId="{A9367A54-224C-4D9E-9230-B0A281623685}">
      <dgm:prSet/>
      <dgm:spPr/>
      <dgm:t>
        <a:bodyPr/>
        <a:lstStyle/>
        <a:p>
          <a:endParaRPr lang="es-ES"/>
        </a:p>
      </dgm:t>
    </dgm:pt>
    <dgm:pt modelId="{FF0BFD3A-3628-4B41-AFC9-38D2A9B9B722}" type="pres">
      <dgm:prSet presAssocID="{E0F7EC8F-40B3-498D-90EB-AB2B3E14148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28170FC-9D45-46B9-A0F2-41A98C758888}" type="pres">
      <dgm:prSet presAssocID="{E395FE37-84BB-4F27-9BC1-32637A49783C}" presName="comp" presStyleCnt="0"/>
      <dgm:spPr/>
    </dgm:pt>
    <dgm:pt modelId="{E6796843-5E77-44CC-A522-D0ABA8160FDB}" type="pres">
      <dgm:prSet presAssocID="{E395FE37-84BB-4F27-9BC1-32637A49783C}" presName="box" presStyleLbl="node1" presStyleIdx="0" presStyleCnt="3"/>
      <dgm:spPr/>
      <dgm:t>
        <a:bodyPr/>
        <a:lstStyle/>
        <a:p>
          <a:endParaRPr lang="es-ES"/>
        </a:p>
      </dgm:t>
    </dgm:pt>
    <dgm:pt modelId="{46AACD81-6ABE-419C-A6B7-074672D120E6}" type="pres">
      <dgm:prSet presAssocID="{E395FE37-84BB-4F27-9BC1-32637A49783C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es-ES"/>
        </a:p>
      </dgm:t>
    </dgm:pt>
    <dgm:pt modelId="{AF00046E-B659-471E-AF4F-44CC2E097DD9}" type="pres">
      <dgm:prSet presAssocID="{E395FE37-84BB-4F27-9BC1-32637A49783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023C31-A6BE-4B49-BBF9-5FC49A883979}" type="pres">
      <dgm:prSet presAssocID="{BC5A716A-5593-4FE6-93D0-FA6C14855180}" presName="spacer" presStyleCnt="0"/>
      <dgm:spPr/>
    </dgm:pt>
    <dgm:pt modelId="{653183B0-3CF8-41E7-8887-F13A5149249E}" type="pres">
      <dgm:prSet presAssocID="{C8964B4D-E2DD-4370-968D-158FFF556E54}" presName="comp" presStyleCnt="0"/>
      <dgm:spPr/>
    </dgm:pt>
    <dgm:pt modelId="{9AFEF14F-DF07-41A7-885B-B655C4624346}" type="pres">
      <dgm:prSet presAssocID="{C8964B4D-E2DD-4370-968D-158FFF556E54}" presName="box" presStyleLbl="node1" presStyleIdx="1" presStyleCnt="3"/>
      <dgm:spPr/>
      <dgm:t>
        <a:bodyPr/>
        <a:lstStyle/>
        <a:p>
          <a:endParaRPr lang="es-ES"/>
        </a:p>
      </dgm:t>
    </dgm:pt>
    <dgm:pt modelId="{80161680-6916-4B1C-A3D7-62ABA2FFE327}" type="pres">
      <dgm:prSet presAssocID="{C8964B4D-E2DD-4370-968D-158FFF556E54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es-ES"/>
        </a:p>
      </dgm:t>
    </dgm:pt>
    <dgm:pt modelId="{381972F8-3B12-4F33-B784-3581BB9D87A5}" type="pres">
      <dgm:prSet presAssocID="{C8964B4D-E2DD-4370-968D-158FFF556E5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FAEC1F-D2B3-4C1D-A510-D51E163EF36D}" type="pres">
      <dgm:prSet presAssocID="{2A269A45-C1AA-468C-9231-FA5A1E362B94}" presName="spacer" presStyleCnt="0"/>
      <dgm:spPr/>
    </dgm:pt>
    <dgm:pt modelId="{D62A885C-A45D-4DBF-AAAD-30FAFFB96EC0}" type="pres">
      <dgm:prSet presAssocID="{394DD930-9C96-4F22-9EDA-8BA2D89F30FD}" presName="comp" presStyleCnt="0"/>
      <dgm:spPr/>
    </dgm:pt>
    <dgm:pt modelId="{D0CAD83E-06C3-4F15-A83C-266C1096423F}" type="pres">
      <dgm:prSet presAssocID="{394DD930-9C96-4F22-9EDA-8BA2D89F30FD}" presName="box" presStyleLbl="node1" presStyleIdx="2" presStyleCnt="3"/>
      <dgm:spPr/>
      <dgm:t>
        <a:bodyPr/>
        <a:lstStyle/>
        <a:p>
          <a:endParaRPr lang="es-ES"/>
        </a:p>
      </dgm:t>
    </dgm:pt>
    <dgm:pt modelId="{80EC4F2A-5F37-4D9A-8A04-69D8DAEB6120}" type="pres">
      <dgm:prSet presAssocID="{394DD930-9C96-4F22-9EDA-8BA2D89F30F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  <dgm:t>
        <a:bodyPr/>
        <a:lstStyle/>
        <a:p>
          <a:endParaRPr lang="es-ES"/>
        </a:p>
      </dgm:t>
    </dgm:pt>
    <dgm:pt modelId="{FC96487A-2F33-4A0B-AFE4-8970CDF9704A}" type="pres">
      <dgm:prSet presAssocID="{394DD930-9C96-4F22-9EDA-8BA2D89F30F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F180B4-3FC8-4183-B4C9-410188C952A4}" srcId="{E0F7EC8F-40B3-498D-90EB-AB2B3E14148C}" destId="{E395FE37-84BB-4F27-9BC1-32637A49783C}" srcOrd="0" destOrd="0" parTransId="{7651D0D4-1A7B-40CF-A46D-8B6612524E71}" sibTransId="{BC5A716A-5593-4FE6-93D0-FA6C14855180}"/>
    <dgm:cxn modelId="{C7CA8412-3CC1-4AAB-88AB-B5C0D08D60F7}" type="presOf" srcId="{394DD930-9C96-4F22-9EDA-8BA2D89F30FD}" destId="{D0CAD83E-06C3-4F15-A83C-266C1096423F}" srcOrd="0" destOrd="0" presId="urn:microsoft.com/office/officeart/2005/8/layout/vList4"/>
    <dgm:cxn modelId="{EEB477DD-6306-46D7-9191-A0E0FF496C9B}" type="presOf" srcId="{E395FE37-84BB-4F27-9BC1-32637A49783C}" destId="{AF00046E-B659-471E-AF4F-44CC2E097DD9}" srcOrd="1" destOrd="0" presId="urn:microsoft.com/office/officeart/2005/8/layout/vList4"/>
    <dgm:cxn modelId="{E1DADB77-BEC5-4BA3-9396-9E15AFC21530}" type="presOf" srcId="{E395FE37-84BB-4F27-9BC1-32637A49783C}" destId="{E6796843-5E77-44CC-A522-D0ABA8160FDB}" srcOrd="0" destOrd="0" presId="urn:microsoft.com/office/officeart/2005/8/layout/vList4"/>
    <dgm:cxn modelId="{6CDD5832-B5F1-4191-8F4E-9431DFD37323}" type="presOf" srcId="{C8964B4D-E2DD-4370-968D-158FFF556E54}" destId="{381972F8-3B12-4F33-B784-3581BB9D87A5}" srcOrd="1" destOrd="0" presId="urn:microsoft.com/office/officeart/2005/8/layout/vList4"/>
    <dgm:cxn modelId="{CE768F2B-937E-43F8-830C-E886EF4E6384}" srcId="{E0F7EC8F-40B3-498D-90EB-AB2B3E14148C}" destId="{C8964B4D-E2DD-4370-968D-158FFF556E54}" srcOrd="1" destOrd="0" parTransId="{D41369D5-8C00-4F1A-B94E-34561C879229}" sibTransId="{2A269A45-C1AA-468C-9231-FA5A1E362B94}"/>
    <dgm:cxn modelId="{1ECE76CA-594E-490F-B2FD-8A11FDC1182A}" type="presOf" srcId="{C8964B4D-E2DD-4370-968D-158FFF556E54}" destId="{9AFEF14F-DF07-41A7-885B-B655C4624346}" srcOrd="0" destOrd="0" presId="urn:microsoft.com/office/officeart/2005/8/layout/vList4"/>
    <dgm:cxn modelId="{5CB731B4-7E5B-466F-ABCD-07FCEEC39564}" type="presOf" srcId="{E0F7EC8F-40B3-498D-90EB-AB2B3E14148C}" destId="{FF0BFD3A-3628-4B41-AFC9-38D2A9B9B722}" srcOrd="0" destOrd="0" presId="urn:microsoft.com/office/officeart/2005/8/layout/vList4"/>
    <dgm:cxn modelId="{98E07F38-9EAD-4031-850B-7C9CC93524AE}" type="presOf" srcId="{394DD930-9C96-4F22-9EDA-8BA2D89F30FD}" destId="{FC96487A-2F33-4A0B-AFE4-8970CDF9704A}" srcOrd="1" destOrd="0" presId="urn:microsoft.com/office/officeart/2005/8/layout/vList4"/>
    <dgm:cxn modelId="{A9367A54-224C-4D9E-9230-B0A281623685}" srcId="{E0F7EC8F-40B3-498D-90EB-AB2B3E14148C}" destId="{394DD930-9C96-4F22-9EDA-8BA2D89F30FD}" srcOrd="2" destOrd="0" parTransId="{7A29186A-E1E4-48CD-B765-8A0603ED0131}" sibTransId="{1C677EFD-F5B6-42EC-AC8B-E76A270EE641}"/>
    <dgm:cxn modelId="{D0B4ED48-8725-476A-9458-72E3A0E2A847}" type="presParOf" srcId="{FF0BFD3A-3628-4B41-AFC9-38D2A9B9B722}" destId="{328170FC-9D45-46B9-A0F2-41A98C758888}" srcOrd="0" destOrd="0" presId="urn:microsoft.com/office/officeart/2005/8/layout/vList4"/>
    <dgm:cxn modelId="{AC01879B-2EA4-4374-960C-196B97616C1D}" type="presParOf" srcId="{328170FC-9D45-46B9-A0F2-41A98C758888}" destId="{E6796843-5E77-44CC-A522-D0ABA8160FDB}" srcOrd="0" destOrd="0" presId="urn:microsoft.com/office/officeart/2005/8/layout/vList4"/>
    <dgm:cxn modelId="{964D6FF2-6D3E-4918-BE86-8D50B6295D82}" type="presParOf" srcId="{328170FC-9D45-46B9-A0F2-41A98C758888}" destId="{46AACD81-6ABE-419C-A6B7-074672D120E6}" srcOrd="1" destOrd="0" presId="urn:microsoft.com/office/officeart/2005/8/layout/vList4"/>
    <dgm:cxn modelId="{9BFF06E2-17B9-4E91-AA8C-CF19E823A917}" type="presParOf" srcId="{328170FC-9D45-46B9-A0F2-41A98C758888}" destId="{AF00046E-B659-471E-AF4F-44CC2E097DD9}" srcOrd="2" destOrd="0" presId="urn:microsoft.com/office/officeart/2005/8/layout/vList4"/>
    <dgm:cxn modelId="{62E87764-D853-437C-A805-14D9D83A2FB3}" type="presParOf" srcId="{FF0BFD3A-3628-4B41-AFC9-38D2A9B9B722}" destId="{67023C31-A6BE-4B49-BBF9-5FC49A883979}" srcOrd="1" destOrd="0" presId="urn:microsoft.com/office/officeart/2005/8/layout/vList4"/>
    <dgm:cxn modelId="{79363F2F-7C54-468A-B501-A02F4D67CBD0}" type="presParOf" srcId="{FF0BFD3A-3628-4B41-AFC9-38D2A9B9B722}" destId="{653183B0-3CF8-41E7-8887-F13A5149249E}" srcOrd="2" destOrd="0" presId="urn:microsoft.com/office/officeart/2005/8/layout/vList4"/>
    <dgm:cxn modelId="{40D8A2DD-4C3F-441B-B421-C253841E1CA9}" type="presParOf" srcId="{653183B0-3CF8-41E7-8887-F13A5149249E}" destId="{9AFEF14F-DF07-41A7-885B-B655C4624346}" srcOrd="0" destOrd="0" presId="urn:microsoft.com/office/officeart/2005/8/layout/vList4"/>
    <dgm:cxn modelId="{01196A8F-9C34-427C-89B1-A7F54045C678}" type="presParOf" srcId="{653183B0-3CF8-41E7-8887-F13A5149249E}" destId="{80161680-6916-4B1C-A3D7-62ABA2FFE327}" srcOrd="1" destOrd="0" presId="urn:microsoft.com/office/officeart/2005/8/layout/vList4"/>
    <dgm:cxn modelId="{F071D404-D815-4796-8A33-F4DA78D0D03D}" type="presParOf" srcId="{653183B0-3CF8-41E7-8887-F13A5149249E}" destId="{381972F8-3B12-4F33-B784-3581BB9D87A5}" srcOrd="2" destOrd="0" presId="urn:microsoft.com/office/officeart/2005/8/layout/vList4"/>
    <dgm:cxn modelId="{536A5CEA-44A2-46E5-ABF2-8DBAB19B53AA}" type="presParOf" srcId="{FF0BFD3A-3628-4B41-AFC9-38D2A9B9B722}" destId="{B4FAEC1F-D2B3-4C1D-A510-D51E163EF36D}" srcOrd="3" destOrd="0" presId="urn:microsoft.com/office/officeart/2005/8/layout/vList4"/>
    <dgm:cxn modelId="{555E51CA-5B7E-4B54-BCC6-6A288272570B}" type="presParOf" srcId="{FF0BFD3A-3628-4B41-AFC9-38D2A9B9B722}" destId="{D62A885C-A45D-4DBF-AAAD-30FAFFB96EC0}" srcOrd="4" destOrd="0" presId="urn:microsoft.com/office/officeart/2005/8/layout/vList4"/>
    <dgm:cxn modelId="{F9EB2757-1D1C-441F-9A29-E9D01E522EC6}" type="presParOf" srcId="{D62A885C-A45D-4DBF-AAAD-30FAFFB96EC0}" destId="{D0CAD83E-06C3-4F15-A83C-266C1096423F}" srcOrd="0" destOrd="0" presId="urn:microsoft.com/office/officeart/2005/8/layout/vList4"/>
    <dgm:cxn modelId="{61C558F9-17A0-4760-B720-D4406BE1CA95}" type="presParOf" srcId="{D62A885C-A45D-4DBF-AAAD-30FAFFB96EC0}" destId="{80EC4F2A-5F37-4D9A-8A04-69D8DAEB6120}" srcOrd="1" destOrd="0" presId="urn:microsoft.com/office/officeart/2005/8/layout/vList4"/>
    <dgm:cxn modelId="{9C074AE4-F65B-4B6C-A755-94BEB904EECF}" type="presParOf" srcId="{D62A885C-A45D-4DBF-AAAD-30FAFFB96EC0}" destId="{FC96487A-2F33-4A0B-AFE4-8970CDF9704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A7C07-291A-4046-BA5B-B6634DED3EA1}">
      <dsp:nvSpPr>
        <dsp:cNvPr id="0" name=""/>
        <dsp:cNvSpPr/>
      </dsp:nvSpPr>
      <dsp:spPr>
        <a:xfrm>
          <a:off x="1277162" y="2086"/>
          <a:ext cx="1456079" cy="14560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Modernización</a:t>
          </a:r>
          <a:endParaRPr lang="es-ES" sz="1200" kern="1200" dirty="0"/>
        </a:p>
      </dsp:txBody>
      <dsp:txXfrm>
        <a:off x="1490400" y="215324"/>
        <a:ext cx="1029603" cy="1029603"/>
      </dsp:txXfrm>
    </dsp:sp>
    <dsp:sp modelId="{687FFD74-7C7E-47A6-829C-00BB30DB9C0C}">
      <dsp:nvSpPr>
        <dsp:cNvPr id="0" name=""/>
        <dsp:cNvSpPr/>
      </dsp:nvSpPr>
      <dsp:spPr>
        <a:xfrm>
          <a:off x="1582939" y="1576399"/>
          <a:ext cx="844526" cy="84452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/>
        </a:p>
      </dsp:txBody>
      <dsp:txXfrm>
        <a:off x="1694881" y="1899346"/>
        <a:ext cx="620642" cy="198632"/>
      </dsp:txXfrm>
    </dsp:sp>
    <dsp:sp modelId="{092797EA-CEDF-4961-BA2A-16515B7BF557}">
      <dsp:nvSpPr>
        <dsp:cNvPr id="0" name=""/>
        <dsp:cNvSpPr/>
      </dsp:nvSpPr>
      <dsp:spPr>
        <a:xfrm>
          <a:off x="1277162" y="2539159"/>
          <a:ext cx="1456079" cy="14560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Modernismo</a:t>
          </a:r>
          <a:endParaRPr lang="es-ES" sz="1200" kern="1200" dirty="0"/>
        </a:p>
      </dsp:txBody>
      <dsp:txXfrm>
        <a:off x="1490400" y="2752397"/>
        <a:ext cx="1029603" cy="1029603"/>
      </dsp:txXfrm>
    </dsp:sp>
    <dsp:sp modelId="{D54B3F56-9206-4247-8B9E-46823B13AA1D}">
      <dsp:nvSpPr>
        <dsp:cNvPr id="0" name=""/>
        <dsp:cNvSpPr/>
      </dsp:nvSpPr>
      <dsp:spPr>
        <a:xfrm>
          <a:off x="2951654" y="1727831"/>
          <a:ext cx="463033" cy="5416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/>
        </a:p>
      </dsp:txBody>
      <dsp:txXfrm>
        <a:off x="2951654" y="1836163"/>
        <a:ext cx="324123" cy="324997"/>
      </dsp:txXfrm>
    </dsp:sp>
    <dsp:sp modelId="{8A27D893-B886-46DC-83F5-8B9384968E7D}">
      <dsp:nvSpPr>
        <dsp:cNvPr id="0" name=""/>
        <dsp:cNvSpPr/>
      </dsp:nvSpPr>
      <dsp:spPr>
        <a:xfrm>
          <a:off x="3606890" y="542582"/>
          <a:ext cx="2912159" cy="2912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Modernidad</a:t>
          </a:r>
          <a:endParaRPr lang="es-ES" sz="2900" kern="1200" dirty="0"/>
        </a:p>
      </dsp:txBody>
      <dsp:txXfrm>
        <a:off x="4033366" y="969058"/>
        <a:ext cx="2059207" cy="2059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96843-5E77-44CC-A522-D0ABA8160FDB}">
      <dsp:nvSpPr>
        <dsp:cNvPr id="0" name=""/>
        <dsp:cNvSpPr/>
      </dsp:nvSpPr>
      <dsp:spPr>
        <a:xfrm>
          <a:off x="0" y="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Voz arquetípica: </a:t>
          </a:r>
          <a:r>
            <a:rPr lang="es-ES" sz="1900" kern="1200" dirty="0" err="1" smtClean="0"/>
            <a:t>Jaen</a:t>
          </a:r>
          <a:r>
            <a:rPr lang="es-ES" sz="1900" kern="1200" dirty="0" smtClean="0"/>
            <a:t>-Jacques Rousseau (1712-1778)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Escritor, músico, educador, filósofo. La modernidad como torbellino social</a:t>
          </a:r>
          <a:endParaRPr lang="es-ES" sz="1900" kern="1200" dirty="0"/>
        </a:p>
      </dsp:txBody>
      <dsp:txXfrm>
        <a:off x="1684158" y="0"/>
        <a:ext cx="6112053" cy="1249164"/>
      </dsp:txXfrm>
    </dsp:sp>
    <dsp:sp modelId="{46AACD81-6ABE-419C-A6B7-074672D120E6}">
      <dsp:nvSpPr>
        <dsp:cNvPr id="0" name=""/>
        <dsp:cNvSpPr/>
      </dsp:nvSpPr>
      <dsp:spPr>
        <a:xfrm>
          <a:off x="124916" y="124916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FEF14F-DF07-41A7-885B-B655C4624346}">
      <dsp:nvSpPr>
        <dsp:cNvPr id="0" name=""/>
        <dsp:cNvSpPr/>
      </dsp:nvSpPr>
      <dsp:spPr>
        <a:xfrm>
          <a:off x="0" y="137408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Modernización: Imprenta, el crecimiento de las ciudades, el descubrimiento de América, el mercantilismo, el desarrollo de la navegación.</a:t>
          </a:r>
          <a:endParaRPr lang="es-ES" sz="1900" kern="1200" dirty="0"/>
        </a:p>
      </dsp:txBody>
      <dsp:txXfrm>
        <a:off x="1684158" y="1374080"/>
        <a:ext cx="6112053" cy="1249164"/>
      </dsp:txXfrm>
    </dsp:sp>
    <dsp:sp modelId="{80161680-6916-4B1C-A3D7-62ABA2FFE327}">
      <dsp:nvSpPr>
        <dsp:cNvPr id="0" name=""/>
        <dsp:cNvSpPr/>
      </dsp:nvSpPr>
      <dsp:spPr>
        <a:xfrm>
          <a:off x="124916" y="1498996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AD83E-06C3-4F15-A83C-266C1096423F}">
      <dsp:nvSpPr>
        <dsp:cNvPr id="0" name=""/>
        <dsp:cNvSpPr/>
      </dsp:nvSpPr>
      <dsp:spPr>
        <a:xfrm>
          <a:off x="0" y="274816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Modernismo:  vértigo, incertidumbre, angustia existencial</a:t>
          </a:r>
          <a:endParaRPr lang="es-ES" sz="1900" kern="1200" dirty="0"/>
        </a:p>
      </dsp:txBody>
      <dsp:txXfrm>
        <a:off x="1684158" y="2748160"/>
        <a:ext cx="6112053" cy="1249164"/>
      </dsp:txXfrm>
    </dsp:sp>
    <dsp:sp modelId="{80EC4F2A-5F37-4D9A-8A04-69D8DAEB6120}">
      <dsp:nvSpPr>
        <dsp:cNvPr id="0" name=""/>
        <dsp:cNvSpPr/>
      </dsp:nvSpPr>
      <dsp:spPr>
        <a:xfrm>
          <a:off x="124916" y="2873077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2000" b="-3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96843-5E77-44CC-A522-D0ABA8160FDB}">
      <dsp:nvSpPr>
        <dsp:cNvPr id="0" name=""/>
        <dsp:cNvSpPr/>
      </dsp:nvSpPr>
      <dsp:spPr>
        <a:xfrm>
          <a:off x="0" y="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Voces arquetípicas: Marx (filósofo, autor de El Capital) y Nietzsche (filósofo, autor de El anticristo). La modernidad como contradicción </a:t>
          </a:r>
          <a:endParaRPr lang="es-ES" sz="1800" kern="1200" dirty="0"/>
        </a:p>
      </dsp:txBody>
      <dsp:txXfrm>
        <a:off x="1684158" y="0"/>
        <a:ext cx="6112053" cy="1249164"/>
      </dsp:txXfrm>
    </dsp:sp>
    <dsp:sp modelId="{46AACD81-6ABE-419C-A6B7-074672D120E6}">
      <dsp:nvSpPr>
        <dsp:cNvPr id="0" name=""/>
        <dsp:cNvSpPr/>
      </dsp:nvSpPr>
      <dsp:spPr>
        <a:xfrm>
          <a:off x="124916" y="124916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FEF14F-DF07-41A7-885B-B655C4624346}">
      <dsp:nvSpPr>
        <dsp:cNvPr id="0" name=""/>
        <dsp:cNvSpPr/>
      </dsp:nvSpPr>
      <dsp:spPr>
        <a:xfrm>
          <a:off x="0" y="137408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Modernización: Revolución industrial, constitución de la sociedad de clases, invención de la máquina a vapor, desarrollo de la arquitectura en hierro y vidrio, nacimiento del imperialismo, consolidación del capitalismo.</a:t>
          </a:r>
          <a:endParaRPr lang="es-ES" sz="1800" kern="1200" dirty="0"/>
        </a:p>
      </dsp:txBody>
      <dsp:txXfrm>
        <a:off x="1684158" y="1374080"/>
        <a:ext cx="6112053" cy="1249164"/>
      </dsp:txXfrm>
    </dsp:sp>
    <dsp:sp modelId="{80161680-6916-4B1C-A3D7-62ABA2FFE327}">
      <dsp:nvSpPr>
        <dsp:cNvPr id="0" name=""/>
        <dsp:cNvSpPr/>
      </dsp:nvSpPr>
      <dsp:spPr>
        <a:xfrm>
          <a:off x="124916" y="1498996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AD83E-06C3-4F15-A83C-266C1096423F}">
      <dsp:nvSpPr>
        <dsp:cNvPr id="0" name=""/>
        <dsp:cNvSpPr/>
      </dsp:nvSpPr>
      <dsp:spPr>
        <a:xfrm>
          <a:off x="0" y="274816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Modernismo:  el hombre como sujeto y objeto de la historia, experiencia paradójica del cambio, esperanza y transformación, progreso.</a:t>
          </a:r>
          <a:endParaRPr lang="es-ES" sz="1800" kern="1200" dirty="0"/>
        </a:p>
      </dsp:txBody>
      <dsp:txXfrm>
        <a:off x="1684158" y="2748160"/>
        <a:ext cx="6112053" cy="1249164"/>
      </dsp:txXfrm>
    </dsp:sp>
    <dsp:sp modelId="{80EC4F2A-5F37-4D9A-8A04-69D8DAEB6120}">
      <dsp:nvSpPr>
        <dsp:cNvPr id="0" name=""/>
        <dsp:cNvSpPr/>
      </dsp:nvSpPr>
      <dsp:spPr>
        <a:xfrm>
          <a:off x="124916" y="2873077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96843-5E77-44CC-A522-D0ABA8160FDB}">
      <dsp:nvSpPr>
        <dsp:cNvPr id="0" name=""/>
        <dsp:cNvSpPr/>
      </dsp:nvSpPr>
      <dsp:spPr>
        <a:xfrm>
          <a:off x="0" y="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Voces arquetípicas: futuristas italianos, Andy </a:t>
          </a:r>
          <a:r>
            <a:rPr lang="es-ES" sz="2000" kern="1200" dirty="0" err="1" smtClean="0"/>
            <a:t>Warhol</a:t>
          </a:r>
          <a:r>
            <a:rPr lang="es-ES" sz="2000" kern="1200" dirty="0" smtClean="0"/>
            <a:t>, Marshall Mc </a:t>
          </a:r>
          <a:r>
            <a:rPr lang="es-ES" sz="2000" kern="1200" dirty="0" err="1" smtClean="0"/>
            <a:t>Luhan</a:t>
          </a:r>
          <a:r>
            <a:rPr lang="es-ES" sz="2000" kern="1200" dirty="0" smtClean="0"/>
            <a:t>, Max Weber, Theodor Adorno, Michel Foucault. La modernidad como dilema.  </a:t>
          </a:r>
          <a:endParaRPr lang="es-ES" sz="2000" kern="1200" dirty="0"/>
        </a:p>
      </dsp:txBody>
      <dsp:txXfrm>
        <a:off x="1684158" y="0"/>
        <a:ext cx="6112053" cy="1249164"/>
      </dsp:txXfrm>
    </dsp:sp>
    <dsp:sp modelId="{46AACD81-6ABE-419C-A6B7-074672D120E6}">
      <dsp:nvSpPr>
        <dsp:cNvPr id="0" name=""/>
        <dsp:cNvSpPr/>
      </dsp:nvSpPr>
      <dsp:spPr>
        <a:xfrm>
          <a:off x="124916" y="124916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FEF14F-DF07-41A7-885B-B655C4624346}">
      <dsp:nvSpPr>
        <dsp:cNvPr id="0" name=""/>
        <dsp:cNvSpPr/>
      </dsp:nvSpPr>
      <dsp:spPr>
        <a:xfrm>
          <a:off x="0" y="137408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Modernización: tecnologías digitales, revolución informática.</a:t>
          </a:r>
          <a:endParaRPr lang="es-ES" sz="2000" kern="1200" dirty="0"/>
        </a:p>
      </dsp:txBody>
      <dsp:txXfrm>
        <a:off x="1684158" y="1374080"/>
        <a:ext cx="6112053" cy="1249164"/>
      </dsp:txXfrm>
    </dsp:sp>
    <dsp:sp modelId="{80161680-6916-4B1C-A3D7-62ABA2FFE327}">
      <dsp:nvSpPr>
        <dsp:cNvPr id="0" name=""/>
        <dsp:cNvSpPr/>
      </dsp:nvSpPr>
      <dsp:spPr>
        <a:xfrm>
          <a:off x="124916" y="1498996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AD83E-06C3-4F15-A83C-266C1096423F}">
      <dsp:nvSpPr>
        <dsp:cNvPr id="0" name=""/>
        <dsp:cNvSpPr/>
      </dsp:nvSpPr>
      <dsp:spPr>
        <a:xfrm>
          <a:off x="0" y="2748160"/>
          <a:ext cx="7796212" cy="1249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Modernismo:  negativos o afirmativos. Los modernismos se han vuelto antinómicos, apositivos, excluyentes.</a:t>
          </a:r>
          <a:endParaRPr lang="es-ES" sz="2000" kern="1200" dirty="0"/>
        </a:p>
      </dsp:txBody>
      <dsp:txXfrm>
        <a:off x="1684158" y="2748160"/>
        <a:ext cx="6112053" cy="1249164"/>
      </dsp:txXfrm>
    </dsp:sp>
    <dsp:sp modelId="{80EC4F2A-5F37-4D9A-8A04-69D8DAEB6120}">
      <dsp:nvSpPr>
        <dsp:cNvPr id="0" name=""/>
        <dsp:cNvSpPr/>
      </dsp:nvSpPr>
      <dsp:spPr>
        <a:xfrm>
          <a:off x="124916" y="2873077"/>
          <a:ext cx="1559242" cy="9993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Todo lo </a:t>
            </a:r>
            <a:r>
              <a:rPr lang="es-MX" dirty="0" smtClean="0"/>
              <a:t>sólido </a:t>
            </a:r>
            <a:r>
              <a:rPr lang="es-MX" dirty="0" smtClean="0"/>
              <a:t>se </a:t>
            </a:r>
            <a:r>
              <a:rPr lang="es-MX" dirty="0" smtClean="0"/>
              <a:t>desvanece </a:t>
            </a:r>
            <a:r>
              <a:rPr lang="es-MX" dirty="0" smtClean="0"/>
              <a:t>en el aire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Marshall Berman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71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experiencia de la modernidad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318679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28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Fase 1: siglo XV al siglo XVIII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878093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632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Fase 2: siglo XIX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9151722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4560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Fase </a:t>
            </a:r>
            <a:r>
              <a:rPr lang="es-MX" dirty="0"/>
              <a:t>3</a:t>
            </a:r>
            <a:r>
              <a:rPr lang="es-MX" dirty="0" smtClean="0"/>
              <a:t>: siglo XX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1014625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9399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327</TotalTime>
  <Words>226</Words>
  <Application>Microsoft Office PowerPoint</Application>
  <PresentationFormat>Panorámica</PresentationFormat>
  <Paragraphs>19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MS Shell Dlg 2</vt:lpstr>
      <vt:lpstr>Wingdings</vt:lpstr>
      <vt:lpstr>Wingdings 3</vt:lpstr>
      <vt:lpstr>Madison</vt:lpstr>
      <vt:lpstr>Todo lo sólido se desvanece en el aire</vt:lpstr>
      <vt:lpstr>La experiencia de la modernidad</vt:lpstr>
      <vt:lpstr>Fase 1: siglo XV al siglo XVIII</vt:lpstr>
      <vt:lpstr>Fase 2: siglo XIX</vt:lpstr>
      <vt:lpstr>Fase 3: siglo XX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 lo solido se desvanecen en el aire</dc:title>
  <dc:creator>LUCIANO</dc:creator>
  <cp:lastModifiedBy>LUCIANO</cp:lastModifiedBy>
  <cp:revision>12</cp:revision>
  <dcterms:created xsi:type="dcterms:W3CDTF">2023-03-29T12:25:03Z</dcterms:created>
  <dcterms:modified xsi:type="dcterms:W3CDTF">2023-04-01T14:39:14Z</dcterms:modified>
</cp:coreProperties>
</file>