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0"/>
  </p:notes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ACDFF6-93BA-4798-BF59-43AC849B37C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E416562A-AE40-45B7-8CDE-D336470DB17C}">
      <dgm:prSet phldrT="[Texto]"/>
      <dgm:spPr/>
      <dgm:t>
        <a:bodyPr/>
        <a:lstStyle/>
        <a:p>
          <a:r>
            <a:rPr lang="es-ES" dirty="0" smtClean="0"/>
            <a:t>Sociedades de soberanía</a:t>
          </a:r>
          <a:endParaRPr lang="es-ES" dirty="0"/>
        </a:p>
      </dgm:t>
    </dgm:pt>
    <dgm:pt modelId="{BE489663-B358-4F7B-A02C-6583091F13E8}" type="parTrans" cxnId="{F2953A4C-265C-496C-8941-621F1EA54765}">
      <dgm:prSet/>
      <dgm:spPr/>
      <dgm:t>
        <a:bodyPr/>
        <a:lstStyle/>
        <a:p>
          <a:endParaRPr lang="es-ES"/>
        </a:p>
      </dgm:t>
    </dgm:pt>
    <dgm:pt modelId="{06A19981-C10F-4A4B-A064-C9F56C9FD522}" type="sibTrans" cxnId="{F2953A4C-265C-496C-8941-621F1EA54765}">
      <dgm:prSet/>
      <dgm:spPr/>
      <dgm:t>
        <a:bodyPr/>
        <a:lstStyle/>
        <a:p>
          <a:endParaRPr lang="es-ES"/>
        </a:p>
      </dgm:t>
    </dgm:pt>
    <dgm:pt modelId="{0BCE8B28-ED26-4BB5-ACC5-751684C6FD38}">
      <dgm:prSet phldrT="[Texto]"/>
      <dgm:spPr/>
      <dgm:t>
        <a:bodyPr/>
        <a:lstStyle/>
        <a:p>
          <a:r>
            <a:rPr lang="es-ES" dirty="0" smtClean="0"/>
            <a:t>Antigüedad</a:t>
          </a:r>
          <a:endParaRPr lang="es-ES" dirty="0"/>
        </a:p>
      </dgm:t>
    </dgm:pt>
    <dgm:pt modelId="{3C6B6C8A-87FC-4021-8FED-EE5E5E0CA432}" type="parTrans" cxnId="{A95E65DD-A97C-4CBA-BF9E-5E61B2E26F1E}">
      <dgm:prSet/>
      <dgm:spPr/>
      <dgm:t>
        <a:bodyPr/>
        <a:lstStyle/>
        <a:p>
          <a:endParaRPr lang="es-ES"/>
        </a:p>
      </dgm:t>
    </dgm:pt>
    <dgm:pt modelId="{66A7DFED-5BFA-4565-8914-51F3EC31128E}" type="sibTrans" cxnId="{A95E65DD-A97C-4CBA-BF9E-5E61B2E26F1E}">
      <dgm:prSet/>
      <dgm:spPr/>
      <dgm:t>
        <a:bodyPr/>
        <a:lstStyle/>
        <a:p>
          <a:endParaRPr lang="es-ES"/>
        </a:p>
      </dgm:t>
    </dgm:pt>
    <dgm:pt modelId="{A76B86AD-28A7-4D8F-A193-8CFAB1804E63}">
      <dgm:prSet phldrT="[Texto]"/>
      <dgm:spPr/>
      <dgm:t>
        <a:bodyPr/>
        <a:lstStyle/>
        <a:p>
          <a:r>
            <a:rPr lang="es-ES" dirty="0" smtClean="0"/>
            <a:t>Sociedades disciplinarias</a:t>
          </a:r>
          <a:endParaRPr lang="es-ES" dirty="0"/>
        </a:p>
      </dgm:t>
    </dgm:pt>
    <dgm:pt modelId="{5E78F94B-E326-41FC-8873-565E5F8160A6}" type="parTrans" cxnId="{F0974A6F-658A-42BE-B43C-6533E70D2703}">
      <dgm:prSet/>
      <dgm:spPr/>
      <dgm:t>
        <a:bodyPr/>
        <a:lstStyle/>
        <a:p>
          <a:endParaRPr lang="es-ES"/>
        </a:p>
      </dgm:t>
    </dgm:pt>
    <dgm:pt modelId="{BB2A26BB-CCA9-413A-9D3A-8E366D43D4D0}" type="sibTrans" cxnId="{F0974A6F-658A-42BE-B43C-6533E70D2703}">
      <dgm:prSet/>
      <dgm:spPr/>
      <dgm:t>
        <a:bodyPr/>
        <a:lstStyle/>
        <a:p>
          <a:endParaRPr lang="es-ES"/>
        </a:p>
      </dgm:t>
    </dgm:pt>
    <dgm:pt modelId="{4F87FFD9-0D92-4973-BE58-E6DA50E4CED5}">
      <dgm:prSet phldrT="[Texto]"/>
      <dgm:spPr/>
      <dgm:t>
        <a:bodyPr/>
        <a:lstStyle/>
        <a:p>
          <a:r>
            <a:rPr lang="es-ES" dirty="0" smtClean="0"/>
            <a:t>Siglo XVIII/Siglo XIX</a:t>
          </a:r>
          <a:endParaRPr lang="es-ES" dirty="0"/>
        </a:p>
      </dgm:t>
    </dgm:pt>
    <dgm:pt modelId="{CC6B4500-8B62-435B-B1AA-65E4FA4F55AD}" type="parTrans" cxnId="{B00CBF25-D736-4AC8-8E00-8714AAAEF007}">
      <dgm:prSet/>
      <dgm:spPr/>
      <dgm:t>
        <a:bodyPr/>
        <a:lstStyle/>
        <a:p>
          <a:endParaRPr lang="es-ES"/>
        </a:p>
      </dgm:t>
    </dgm:pt>
    <dgm:pt modelId="{F56978CD-4A69-41A6-BD8B-DD6A82E47BD9}" type="sibTrans" cxnId="{B00CBF25-D736-4AC8-8E00-8714AAAEF007}">
      <dgm:prSet/>
      <dgm:spPr/>
      <dgm:t>
        <a:bodyPr/>
        <a:lstStyle/>
        <a:p>
          <a:endParaRPr lang="es-ES"/>
        </a:p>
      </dgm:t>
    </dgm:pt>
    <dgm:pt modelId="{C183177F-45BD-4965-9C80-5ABD75E6D02E}">
      <dgm:prSet phldrT="[Texto]"/>
      <dgm:spPr/>
      <dgm:t>
        <a:bodyPr/>
        <a:lstStyle/>
        <a:p>
          <a:r>
            <a:rPr lang="es-ES" dirty="0" smtClean="0"/>
            <a:t>Sociedades de control</a:t>
          </a:r>
          <a:endParaRPr lang="es-ES" dirty="0"/>
        </a:p>
      </dgm:t>
    </dgm:pt>
    <dgm:pt modelId="{DEA57B23-CFDD-49D1-AEB2-BD0F86DB1630}" type="parTrans" cxnId="{5936ED02-E362-4C15-82E3-550122883478}">
      <dgm:prSet/>
      <dgm:spPr/>
      <dgm:t>
        <a:bodyPr/>
        <a:lstStyle/>
        <a:p>
          <a:endParaRPr lang="es-ES"/>
        </a:p>
      </dgm:t>
    </dgm:pt>
    <dgm:pt modelId="{0329384B-DF27-4820-9DD4-39E9C768F323}" type="sibTrans" cxnId="{5936ED02-E362-4C15-82E3-550122883478}">
      <dgm:prSet/>
      <dgm:spPr/>
      <dgm:t>
        <a:bodyPr/>
        <a:lstStyle/>
        <a:p>
          <a:endParaRPr lang="es-ES"/>
        </a:p>
      </dgm:t>
    </dgm:pt>
    <dgm:pt modelId="{36C9B81A-E8AF-4EA2-8879-ACCEA10BF2D6}">
      <dgm:prSet phldrT="[Texto]"/>
      <dgm:spPr/>
      <dgm:t>
        <a:bodyPr/>
        <a:lstStyle/>
        <a:p>
          <a:r>
            <a:rPr lang="es-ES" dirty="0" smtClean="0"/>
            <a:t>Desde mediados del siglo XX</a:t>
          </a:r>
          <a:endParaRPr lang="es-ES" dirty="0"/>
        </a:p>
      </dgm:t>
    </dgm:pt>
    <dgm:pt modelId="{1A626F93-8F02-490F-9E35-F47F6EBCE98D}" type="parTrans" cxnId="{EF060102-A58E-4652-8B6E-BACF72282E7B}">
      <dgm:prSet/>
      <dgm:spPr/>
      <dgm:t>
        <a:bodyPr/>
        <a:lstStyle/>
        <a:p>
          <a:endParaRPr lang="es-ES"/>
        </a:p>
      </dgm:t>
    </dgm:pt>
    <dgm:pt modelId="{ECCDBE46-5F99-4037-9DBD-1F2F60938C51}" type="sibTrans" cxnId="{EF060102-A58E-4652-8B6E-BACF72282E7B}">
      <dgm:prSet/>
      <dgm:spPr/>
      <dgm:t>
        <a:bodyPr/>
        <a:lstStyle/>
        <a:p>
          <a:endParaRPr lang="es-ES"/>
        </a:p>
      </dgm:t>
    </dgm:pt>
    <dgm:pt modelId="{C71B2022-52BF-4362-B62F-54AF8EA22C49}">
      <dgm:prSet phldrT="[Texto]"/>
      <dgm:spPr/>
      <dgm:t>
        <a:bodyPr/>
        <a:lstStyle/>
        <a:p>
          <a:r>
            <a:rPr lang="es-ES" dirty="0" smtClean="0"/>
            <a:t>Hasta el siglo XVII</a:t>
          </a:r>
          <a:endParaRPr lang="es-ES" dirty="0"/>
        </a:p>
      </dgm:t>
    </dgm:pt>
    <dgm:pt modelId="{C0243222-D29E-4C6E-B1A0-28647C8BBF3B}" type="parTrans" cxnId="{F62FC92C-F9C3-4DCB-BE01-732A5E8FD29C}">
      <dgm:prSet/>
      <dgm:spPr/>
      <dgm:t>
        <a:bodyPr/>
        <a:lstStyle/>
        <a:p>
          <a:endParaRPr lang="es-ES"/>
        </a:p>
      </dgm:t>
    </dgm:pt>
    <dgm:pt modelId="{84690863-11D6-48C3-B0F1-D16E315DA786}" type="sibTrans" cxnId="{F62FC92C-F9C3-4DCB-BE01-732A5E8FD29C}">
      <dgm:prSet/>
      <dgm:spPr/>
      <dgm:t>
        <a:bodyPr/>
        <a:lstStyle/>
        <a:p>
          <a:endParaRPr lang="es-ES"/>
        </a:p>
      </dgm:t>
    </dgm:pt>
    <dgm:pt modelId="{BEF66CA3-22EB-4396-9262-B597682148A8}" type="pres">
      <dgm:prSet presAssocID="{3EACDFF6-93BA-4798-BF59-43AC849B37C8}" presName="Name0" presStyleCnt="0">
        <dgm:presLayoutVars>
          <dgm:dir/>
          <dgm:animLvl val="lvl"/>
          <dgm:resizeHandles val="exact"/>
        </dgm:presLayoutVars>
      </dgm:prSet>
      <dgm:spPr/>
      <dgm:t>
        <a:bodyPr/>
        <a:lstStyle/>
        <a:p>
          <a:endParaRPr lang="es-ES"/>
        </a:p>
      </dgm:t>
    </dgm:pt>
    <dgm:pt modelId="{3A4EDC89-5AF9-43E9-ACFE-7C8E05AC1B7A}" type="pres">
      <dgm:prSet presAssocID="{E416562A-AE40-45B7-8CDE-D336470DB17C}" presName="composite" presStyleCnt="0"/>
      <dgm:spPr/>
    </dgm:pt>
    <dgm:pt modelId="{EA5167F2-E286-40EF-82D4-029108C3288B}" type="pres">
      <dgm:prSet presAssocID="{E416562A-AE40-45B7-8CDE-D336470DB17C}" presName="parTx" presStyleLbl="alignNode1" presStyleIdx="0" presStyleCnt="3">
        <dgm:presLayoutVars>
          <dgm:chMax val="0"/>
          <dgm:chPref val="0"/>
          <dgm:bulletEnabled val="1"/>
        </dgm:presLayoutVars>
      </dgm:prSet>
      <dgm:spPr/>
      <dgm:t>
        <a:bodyPr/>
        <a:lstStyle/>
        <a:p>
          <a:endParaRPr lang="es-ES"/>
        </a:p>
      </dgm:t>
    </dgm:pt>
    <dgm:pt modelId="{ECDDC8E3-ECB7-489B-B31B-8A0131EE0BF9}" type="pres">
      <dgm:prSet presAssocID="{E416562A-AE40-45B7-8CDE-D336470DB17C}" presName="desTx" presStyleLbl="alignAccFollowNode1" presStyleIdx="0" presStyleCnt="3">
        <dgm:presLayoutVars>
          <dgm:bulletEnabled val="1"/>
        </dgm:presLayoutVars>
      </dgm:prSet>
      <dgm:spPr/>
      <dgm:t>
        <a:bodyPr/>
        <a:lstStyle/>
        <a:p>
          <a:endParaRPr lang="es-ES"/>
        </a:p>
      </dgm:t>
    </dgm:pt>
    <dgm:pt modelId="{32E4DE7E-10D3-47E5-8CFC-5A0662FBC3AD}" type="pres">
      <dgm:prSet presAssocID="{06A19981-C10F-4A4B-A064-C9F56C9FD522}" presName="space" presStyleCnt="0"/>
      <dgm:spPr/>
    </dgm:pt>
    <dgm:pt modelId="{8D722E0D-CF70-4952-BE91-AD18E3F5C628}" type="pres">
      <dgm:prSet presAssocID="{A76B86AD-28A7-4D8F-A193-8CFAB1804E63}" presName="composite" presStyleCnt="0"/>
      <dgm:spPr/>
    </dgm:pt>
    <dgm:pt modelId="{2B399E05-A31F-4D32-A7E8-DBB57979B130}" type="pres">
      <dgm:prSet presAssocID="{A76B86AD-28A7-4D8F-A193-8CFAB1804E63}" presName="parTx" presStyleLbl="alignNode1" presStyleIdx="1" presStyleCnt="3">
        <dgm:presLayoutVars>
          <dgm:chMax val="0"/>
          <dgm:chPref val="0"/>
          <dgm:bulletEnabled val="1"/>
        </dgm:presLayoutVars>
      </dgm:prSet>
      <dgm:spPr/>
      <dgm:t>
        <a:bodyPr/>
        <a:lstStyle/>
        <a:p>
          <a:endParaRPr lang="es-ES"/>
        </a:p>
      </dgm:t>
    </dgm:pt>
    <dgm:pt modelId="{C770C699-96F8-4173-A7AE-C360F0868233}" type="pres">
      <dgm:prSet presAssocID="{A76B86AD-28A7-4D8F-A193-8CFAB1804E63}" presName="desTx" presStyleLbl="alignAccFollowNode1" presStyleIdx="1" presStyleCnt="3">
        <dgm:presLayoutVars>
          <dgm:bulletEnabled val="1"/>
        </dgm:presLayoutVars>
      </dgm:prSet>
      <dgm:spPr/>
      <dgm:t>
        <a:bodyPr/>
        <a:lstStyle/>
        <a:p>
          <a:endParaRPr lang="es-ES"/>
        </a:p>
      </dgm:t>
    </dgm:pt>
    <dgm:pt modelId="{244AF95D-FFC8-4A0D-B4DC-AFE3A0F4497A}" type="pres">
      <dgm:prSet presAssocID="{BB2A26BB-CCA9-413A-9D3A-8E366D43D4D0}" presName="space" presStyleCnt="0"/>
      <dgm:spPr/>
    </dgm:pt>
    <dgm:pt modelId="{7BE028EA-F86E-45A7-9E79-4EDFB482599B}" type="pres">
      <dgm:prSet presAssocID="{C183177F-45BD-4965-9C80-5ABD75E6D02E}" presName="composite" presStyleCnt="0"/>
      <dgm:spPr/>
    </dgm:pt>
    <dgm:pt modelId="{6FC35E2C-B3B7-4211-B08D-4FAA6574FE89}" type="pres">
      <dgm:prSet presAssocID="{C183177F-45BD-4965-9C80-5ABD75E6D02E}" presName="parTx" presStyleLbl="alignNode1" presStyleIdx="2" presStyleCnt="3">
        <dgm:presLayoutVars>
          <dgm:chMax val="0"/>
          <dgm:chPref val="0"/>
          <dgm:bulletEnabled val="1"/>
        </dgm:presLayoutVars>
      </dgm:prSet>
      <dgm:spPr/>
      <dgm:t>
        <a:bodyPr/>
        <a:lstStyle/>
        <a:p>
          <a:endParaRPr lang="es-ES"/>
        </a:p>
      </dgm:t>
    </dgm:pt>
    <dgm:pt modelId="{EBFFA467-8997-4E5D-B333-A592E1BCBCD8}" type="pres">
      <dgm:prSet presAssocID="{C183177F-45BD-4965-9C80-5ABD75E6D02E}" presName="desTx" presStyleLbl="alignAccFollowNode1" presStyleIdx="2" presStyleCnt="3">
        <dgm:presLayoutVars>
          <dgm:bulletEnabled val="1"/>
        </dgm:presLayoutVars>
      </dgm:prSet>
      <dgm:spPr/>
      <dgm:t>
        <a:bodyPr/>
        <a:lstStyle/>
        <a:p>
          <a:endParaRPr lang="es-ES"/>
        </a:p>
      </dgm:t>
    </dgm:pt>
  </dgm:ptLst>
  <dgm:cxnLst>
    <dgm:cxn modelId="{EF060102-A58E-4652-8B6E-BACF72282E7B}" srcId="{C183177F-45BD-4965-9C80-5ABD75E6D02E}" destId="{36C9B81A-E8AF-4EA2-8879-ACCEA10BF2D6}" srcOrd="0" destOrd="0" parTransId="{1A626F93-8F02-490F-9E35-F47F6EBCE98D}" sibTransId="{ECCDBE46-5F99-4037-9DBD-1F2F60938C51}"/>
    <dgm:cxn modelId="{F62FC92C-F9C3-4DCB-BE01-732A5E8FD29C}" srcId="{E416562A-AE40-45B7-8CDE-D336470DB17C}" destId="{C71B2022-52BF-4362-B62F-54AF8EA22C49}" srcOrd="1" destOrd="0" parTransId="{C0243222-D29E-4C6E-B1A0-28647C8BBF3B}" sibTransId="{84690863-11D6-48C3-B0F1-D16E315DA786}"/>
    <dgm:cxn modelId="{027A7373-7289-4143-AC4C-762B41995B5A}" type="presOf" srcId="{A76B86AD-28A7-4D8F-A193-8CFAB1804E63}" destId="{2B399E05-A31F-4D32-A7E8-DBB57979B130}" srcOrd="0" destOrd="0" presId="urn:microsoft.com/office/officeart/2005/8/layout/hList1"/>
    <dgm:cxn modelId="{B00CBF25-D736-4AC8-8E00-8714AAAEF007}" srcId="{A76B86AD-28A7-4D8F-A193-8CFAB1804E63}" destId="{4F87FFD9-0D92-4973-BE58-E6DA50E4CED5}" srcOrd="0" destOrd="0" parTransId="{CC6B4500-8B62-435B-B1AA-65E4FA4F55AD}" sibTransId="{F56978CD-4A69-41A6-BD8B-DD6A82E47BD9}"/>
    <dgm:cxn modelId="{5936ED02-E362-4C15-82E3-550122883478}" srcId="{3EACDFF6-93BA-4798-BF59-43AC849B37C8}" destId="{C183177F-45BD-4965-9C80-5ABD75E6D02E}" srcOrd="2" destOrd="0" parTransId="{DEA57B23-CFDD-49D1-AEB2-BD0F86DB1630}" sibTransId="{0329384B-DF27-4820-9DD4-39E9C768F323}"/>
    <dgm:cxn modelId="{EF1FB00B-A9F8-45A2-848E-A81325DFBD1E}" type="presOf" srcId="{C183177F-45BD-4965-9C80-5ABD75E6D02E}" destId="{6FC35E2C-B3B7-4211-B08D-4FAA6574FE89}" srcOrd="0" destOrd="0" presId="urn:microsoft.com/office/officeart/2005/8/layout/hList1"/>
    <dgm:cxn modelId="{F0974A6F-658A-42BE-B43C-6533E70D2703}" srcId="{3EACDFF6-93BA-4798-BF59-43AC849B37C8}" destId="{A76B86AD-28A7-4D8F-A193-8CFAB1804E63}" srcOrd="1" destOrd="0" parTransId="{5E78F94B-E326-41FC-8873-565E5F8160A6}" sibTransId="{BB2A26BB-CCA9-413A-9D3A-8E366D43D4D0}"/>
    <dgm:cxn modelId="{8AAA1FAA-9935-4DD8-8C1E-43550BA46A15}" type="presOf" srcId="{3EACDFF6-93BA-4798-BF59-43AC849B37C8}" destId="{BEF66CA3-22EB-4396-9262-B597682148A8}" srcOrd="0" destOrd="0" presId="urn:microsoft.com/office/officeart/2005/8/layout/hList1"/>
    <dgm:cxn modelId="{A21D2753-CC9E-4A15-BBEE-74420E2EE8C2}" type="presOf" srcId="{4F87FFD9-0D92-4973-BE58-E6DA50E4CED5}" destId="{C770C699-96F8-4173-A7AE-C360F0868233}" srcOrd="0" destOrd="0" presId="urn:microsoft.com/office/officeart/2005/8/layout/hList1"/>
    <dgm:cxn modelId="{9A617246-D06B-45CE-BD1D-DBC23B94AE36}" type="presOf" srcId="{C71B2022-52BF-4362-B62F-54AF8EA22C49}" destId="{ECDDC8E3-ECB7-489B-B31B-8A0131EE0BF9}" srcOrd="0" destOrd="1" presId="urn:microsoft.com/office/officeart/2005/8/layout/hList1"/>
    <dgm:cxn modelId="{A95E65DD-A97C-4CBA-BF9E-5E61B2E26F1E}" srcId="{E416562A-AE40-45B7-8CDE-D336470DB17C}" destId="{0BCE8B28-ED26-4BB5-ACC5-751684C6FD38}" srcOrd="0" destOrd="0" parTransId="{3C6B6C8A-87FC-4021-8FED-EE5E5E0CA432}" sibTransId="{66A7DFED-5BFA-4565-8914-51F3EC31128E}"/>
    <dgm:cxn modelId="{1FE2DA73-8B8F-4736-93A6-2F29DF784C29}" type="presOf" srcId="{0BCE8B28-ED26-4BB5-ACC5-751684C6FD38}" destId="{ECDDC8E3-ECB7-489B-B31B-8A0131EE0BF9}" srcOrd="0" destOrd="0" presId="urn:microsoft.com/office/officeart/2005/8/layout/hList1"/>
    <dgm:cxn modelId="{127F98EB-1BA0-4B9A-B94B-589F5F289DD8}" type="presOf" srcId="{E416562A-AE40-45B7-8CDE-D336470DB17C}" destId="{EA5167F2-E286-40EF-82D4-029108C3288B}" srcOrd="0" destOrd="0" presId="urn:microsoft.com/office/officeart/2005/8/layout/hList1"/>
    <dgm:cxn modelId="{2F29B55F-21F1-4121-A434-CD0D3A839741}" type="presOf" srcId="{36C9B81A-E8AF-4EA2-8879-ACCEA10BF2D6}" destId="{EBFFA467-8997-4E5D-B333-A592E1BCBCD8}" srcOrd="0" destOrd="0" presId="urn:microsoft.com/office/officeart/2005/8/layout/hList1"/>
    <dgm:cxn modelId="{F2953A4C-265C-496C-8941-621F1EA54765}" srcId="{3EACDFF6-93BA-4798-BF59-43AC849B37C8}" destId="{E416562A-AE40-45B7-8CDE-D336470DB17C}" srcOrd="0" destOrd="0" parTransId="{BE489663-B358-4F7B-A02C-6583091F13E8}" sibTransId="{06A19981-C10F-4A4B-A064-C9F56C9FD522}"/>
    <dgm:cxn modelId="{CC10CEA7-8A1D-4036-86EE-568856481969}" type="presParOf" srcId="{BEF66CA3-22EB-4396-9262-B597682148A8}" destId="{3A4EDC89-5AF9-43E9-ACFE-7C8E05AC1B7A}" srcOrd="0" destOrd="0" presId="urn:microsoft.com/office/officeart/2005/8/layout/hList1"/>
    <dgm:cxn modelId="{354A3456-BC16-4DBC-8F1A-93BAAC575342}" type="presParOf" srcId="{3A4EDC89-5AF9-43E9-ACFE-7C8E05AC1B7A}" destId="{EA5167F2-E286-40EF-82D4-029108C3288B}" srcOrd="0" destOrd="0" presId="urn:microsoft.com/office/officeart/2005/8/layout/hList1"/>
    <dgm:cxn modelId="{2A8DF6A7-48E5-42A0-9FB1-99C662A30965}" type="presParOf" srcId="{3A4EDC89-5AF9-43E9-ACFE-7C8E05AC1B7A}" destId="{ECDDC8E3-ECB7-489B-B31B-8A0131EE0BF9}" srcOrd="1" destOrd="0" presId="urn:microsoft.com/office/officeart/2005/8/layout/hList1"/>
    <dgm:cxn modelId="{ABBABD31-69FE-4ACB-98B1-D4A74665C945}" type="presParOf" srcId="{BEF66CA3-22EB-4396-9262-B597682148A8}" destId="{32E4DE7E-10D3-47E5-8CFC-5A0662FBC3AD}" srcOrd="1" destOrd="0" presId="urn:microsoft.com/office/officeart/2005/8/layout/hList1"/>
    <dgm:cxn modelId="{F23C96A6-BD50-4B4C-9FB8-9F05B03BD02D}" type="presParOf" srcId="{BEF66CA3-22EB-4396-9262-B597682148A8}" destId="{8D722E0D-CF70-4952-BE91-AD18E3F5C628}" srcOrd="2" destOrd="0" presId="urn:microsoft.com/office/officeart/2005/8/layout/hList1"/>
    <dgm:cxn modelId="{B4FC1CBC-A24A-44FC-917A-40CBC06E53A7}" type="presParOf" srcId="{8D722E0D-CF70-4952-BE91-AD18E3F5C628}" destId="{2B399E05-A31F-4D32-A7E8-DBB57979B130}" srcOrd="0" destOrd="0" presId="urn:microsoft.com/office/officeart/2005/8/layout/hList1"/>
    <dgm:cxn modelId="{FBB0590F-A3E4-4AC3-9C90-12D50AAF85D0}" type="presParOf" srcId="{8D722E0D-CF70-4952-BE91-AD18E3F5C628}" destId="{C770C699-96F8-4173-A7AE-C360F0868233}" srcOrd="1" destOrd="0" presId="urn:microsoft.com/office/officeart/2005/8/layout/hList1"/>
    <dgm:cxn modelId="{8DB51C92-4C85-4D9C-9D9C-2F2CA7AEF6C3}" type="presParOf" srcId="{BEF66CA3-22EB-4396-9262-B597682148A8}" destId="{244AF95D-FFC8-4A0D-B4DC-AFE3A0F4497A}" srcOrd="3" destOrd="0" presId="urn:microsoft.com/office/officeart/2005/8/layout/hList1"/>
    <dgm:cxn modelId="{5BEADE11-4108-46E6-A30B-6D8EB3B2B93D}" type="presParOf" srcId="{BEF66CA3-22EB-4396-9262-B597682148A8}" destId="{7BE028EA-F86E-45A7-9E79-4EDFB482599B}" srcOrd="4" destOrd="0" presId="urn:microsoft.com/office/officeart/2005/8/layout/hList1"/>
    <dgm:cxn modelId="{3339225D-90E3-4E1B-B751-BEE9A1A10118}" type="presParOf" srcId="{7BE028EA-F86E-45A7-9E79-4EDFB482599B}" destId="{6FC35E2C-B3B7-4211-B08D-4FAA6574FE89}" srcOrd="0" destOrd="0" presId="urn:microsoft.com/office/officeart/2005/8/layout/hList1"/>
    <dgm:cxn modelId="{E9ADAFDD-4588-45F2-9BFB-7A86D77AFA62}" type="presParOf" srcId="{7BE028EA-F86E-45A7-9E79-4EDFB482599B}" destId="{EBFFA467-8997-4E5D-B333-A592E1BCBCD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5167F2-E286-40EF-82D4-029108C3288B}">
      <dsp:nvSpPr>
        <dsp:cNvPr id="0" name=""/>
        <dsp:cNvSpPr/>
      </dsp:nvSpPr>
      <dsp:spPr>
        <a:xfrm>
          <a:off x="2795" y="761923"/>
          <a:ext cx="2726084" cy="1019425"/>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s-ES" sz="2800" kern="1200" dirty="0" smtClean="0"/>
            <a:t>Sociedades de soberanía</a:t>
          </a:r>
          <a:endParaRPr lang="es-ES" sz="2800" kern="1200" dirty="0"/>
        </a:p>
      </dsp:txBody>
      <dsp:txXfrm>
        <a:off x="2795" y="761923"/>
        <a:ext cx="2726084" cy="1019425"/>
      </dsp:txXfrm>
    </dsp:sp>
    <dsp:sp modelId="{ECDDC8E3-ECB7-489B-B31B-8A0131EE0BF9}">
      <dsp:nvSpPr>
        <dsp:cNvPr id="0" name=""/>
        <dsp:cNvSpPr/>
      </dsp:nvSpPr>
      <dsp:spPr>
        <a:xfrm>
          <a:off x="2795" y="1781348"/>
          <a:ext cx="2726084" cy="165249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s-ES" sz="2800" kern="1200" dirty="0" smtClean="0"/>
            <a:t>Antigüedad</a:t>
          </a:r>
          <a:endParaRPr lang="es-ES" sz="2800" kern="1200" dirty="0"/>
        </a:p>
        <a:p>
          <a:pPr marL="285750" lvl="1" indent="-285750" algn="l" defTabSz="1244600">
            <a:lnSpc>
              <a:spcPct val="90000"/>
            </a:lnSpc>
            <a:spcBef>
              <a:spcPct val="0"/>
            </a:spcBef>
            <a:spcAft>
              <a:spcPct val="15000"/>
            </a:spcAft>
            <a:buChar char="••"/>
          </a:pPr>
          <a:r>
            <a:rPr lang="es-ES" sz="2800" kern="1200" dirty="0" smtClean="0"/>
            <a:t>Hasta el siglo XVII</a:t>
          </a:r>
          <a:endParaRPr lang="es-ES" sz="2800" kern="1200" dirty="0"/>
        </a:p>
      </dsp:txBody>
      <dsp:txXfrm>
        <a:off x="2795" y="1781348"/>
        <a:ext cx="2726084" cy="1652490"/>
      </dsp:txXfrm>
    </dsp:sp>
    <dsp:sp modelId="{2B399E05-A31F-4D32-A7E8-DBB57979B130}">
      <dsp:nvSpPr>
        <dsp:cNvPr id="0" name=""/>
        <dsp:cNvSpPr/>
      </dsp:nvSpPr>
      <dsp:spPr>
        <a:xfrm>
          <a:off x="3110532" y="761923"/>
          <a:ext cx="2726084" cy="1019425"/>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s-ES" sz="2800" kern="1200" dirty="0" smtClean="0"/>
            <a:t>Sociedades disciplinarias</a:t>
          </a:r>
          <a:endParaRPr lang="es-ES" sz="2800" kern="1200" dirty="0"/>
        </a:p>
      </dsp:txBody>
      <dsp:txXfrm>
        <a:off x="3110532" y="761923"/>
        <a:ext cx="2726084" cy="1019425"/>
      </dsp:txXfrm>
    </dsp:sp>
    <dsp:sp modelId="{C770C699-96F8-4173-A7AE-C360F0868233}">
      <dsp:nvSpPr>
        <dsp:cNvPr id="0" name=""/>
        <dsp:cNvSpPr/>
      </dsp:nvSpPr>
      <dsp:spPr>
        <a:xfrm>
          <a:off x="3110532" y="1781348"/>
          <a:ext cx="2726084" cy="165249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s-ES" sz="2800" kern="1200" dirty="0" smtClean="0"/>
            <a:t>Siglo XVIII/Siglo XIX</a:t>
          </a:r>
          <a:endParaRPr lang="es-ES" sz="2800" kern="1200" dirty="0"/>
        </a:p>
      </dsp:txBody>
      <dsp:txXfrm>
        <a:off x="3110532" y="1781348"/>
        <a:ext cx="2726084" cy="1652490"/>
      </dsp:txXfrm>
    </dsp:sp>
    <dsp:sp modelId="{6FC35E2C-B3B7-4211-B08D-4FAA6574FE89}">
      <dsp:nvSpPr>
        <dsp:cNvPr id="0" name=""/>
        <dsp:cNvSpPr/>
      </dsp:nvSpPr>
      <dsp:spPr>
        <a:xfrm>
          <a:off x="6218269" y="761923"/>
          <a:ext cx="2726084" cy="1019425"/>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s-ES" sz="2800" kern="1200" dirty="0" smtClean="0"/>
            <a:t>Sociedades de control</a:t>
          </a:r>
          <a:endParaRPr lang="es-ES" sz="2800" kern="1200" dirty="0"/>
        </a:p>
      </dsp:txBody>
      <dsp:txXfrm>
        <a:off x="6218269" y="761923"/>
        <a:ext cx="2726084" cy="1019425"/>
      </dsp:txXfrm>
    </dsp:sp>
    <dsp:sp modelId="{EBFFA467-8997-4E5D-B333-A592E1BCBCD8}">
      <dsp:nvSpPr>
        <dsp:cNvPr id="0" name=""/>
        <dsp:cNvSpPr/>
      </dsp:nvSpPr>
      <dsp:spPr>
        <a:xfrm>
          <a:off x="6218269" y="1781348"/>
          <a:ext cx="2726084" cy="165249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s-ES" sz="2800" kern="1200" dirty="0" smtClean="0"/>
            <a:t>Desde mediados del siglo XX</a:t>
          </a:r>
          <a:endParaRPr lang="es-ES" sz="2800" kern="1200" dirty="0"/>
        </a:p>
      </dsp:txBody>
      <dsp:txXfrm>
        <a:off x="6218269" y="1781348"/>
        <a:ext cx="2726084" cy="165249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A1417-7CE1-401A-AFEA-14B89F566201}" type="datetimeFigureOut">
              <a:rPr lang="en-US" smtClean="0"/>
              <a:t>11/12/2021</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7409D7-A4AB-47EB-A80F-791B28961D23}" type="slidenum">
              <a:rPr lang="en-US" smtClean="0"/>
              <a:t>‹Nº›</a:t>
            </a:fld>
            <a:endParaRPr lang="en-US"/>
          </a:p>
        </p:txBody>
      </p:sp>
    </p:spTree>
    <p:extLst>
      <p:ext uri="{BB962C8B-B14F-4D97-AF65-F5344CB8AC3E}">
        <p14:creationId xmlns:p14="http://schemas.microsoft.com/office/powerpoint/2010/main" val="2897352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5A7409D7-A4AB-47EB-A80F-791B28961D23}" type="slidenum">
              <a:rPr lang="en-US" smtClean="0"/>
              <a:t>2</a:t>
            </a:fld>
            <a:endParaRPr lang="en-US"/>
          </a:p>
        </p:txBody>
      </p:sp>
    </p:spTree>
    <p:extLst>
      <p:ext uri="{BB962C8B-B14F-4D97-AF65-F5344CB8AC3E}">
        <p14:creationId xmlns:p14="http://schemas.microsoft.com/office/powerpoint/2010/main" val="1403235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262948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1852218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1164614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D31008A-EE5C-43C3-BE3B-7923BB4D146A}" type="datetimeFigureOut">
              <a:rPr lang="en-US" smtClean="0"/>
              <a:t>11/12/2021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3340909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D31008A-EE5C-43C3-BE3B-7923BB4D146A}" type="datetimeFigureOut">
              <a:rPr lang="en-US" smtClean="0"/>
              <a:t>11/12/2021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3457859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3959057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2994182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7" name="Date Placeholder 4"/>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4175997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6D31008A-EE5C-43C3-BE3B-7923BB4D146A}" type="datetimeFigureOut">
              <a:rPr lang="en-US" smtClean="0"/>
              <a:t>11/12/2021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403370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6D31008A-EE5C-43C3-BE3B-7923BB4D146A}" type="datetimeFigureOut">
              <a:rPr lang="en-US" smtClean="0"/>
              <a:t>11/12/2021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2348674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142349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Editar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67918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1330983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84549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1200769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2866049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D31008A-EE5C-43C3-BE3B-7923BB4D146A}"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F40E3-D331-4F44-B8A5-EF2C68AA38AB}" type="slidenum">
              <a:rPr lang="en-US" smtClean="0"/>
              <a:t>‹Nº›</a:t>
            </a:fld>
            <a:endParaRPr lang="en-US"/>
          </a:p>
        </p:txBody>
      </p:sp>
    </p:spTree>
    <p:extLst>
      <p:ext uri="{BB962C8B-B14F-4D97-AF65-F5344CB8AC3E}">
        <p14:creationId xmlns:p14="http://schemas.microsoft.com/office/powerpoint/2010/main" val="4228395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D31008A-EE5C-43C3-BE3B-7923BB4D146A}" type="datetimeFigureOut">
              <a:rPr lang="en-US" smtClean="0"/>
              <a:t>11/12/2021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1CF40E3-D331-4F44-B8A5-EF2C68AA38AB}" type="slidenum">
              <a:rPr lang="en-US" smtClean="0"/>
              <a:t>‹Nº›</a:t>
            </a:fld>
            <a:endParaRPr lang="en-US"/>
          </a:p>
        </p:txBody>
      </p:sp>
    </p:spTree>
    <p:extLst>
      <p:ext uri="{BB962C8B-B14F-4D97-AF65-F5344CB8AC3E}">
        <p14:creationId xmlns:p14="http://schemas.microsoft.com/office/powerpoint/2010/main" val="2021503689"/>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MX" dirty="0" smtClean="0"/>
              <a:t>Post-scriptum sobre las sociedades de control</a:t>
            </a:r>
            <a:endParaRPr lang="en-US" dirty="0"/>
          </a:p>
        </p:txBody>
      </p:sp>
      <p:sp>
        <p:nvSpPr>
          <p:cNvPr id="3" name="Subtítulo 2"/>
          <p:cNvSpPr>
            <a:spLocks noGrp="1"/>
          </p:cNvSpPr>
          <p:nvPr>
            <p:ph type="subTitle" idx="1"/>
          </p:nvPr>
        </p:nvSpPr>
        <p:spPr/>
        <p:txBody>
          <a:bodyPr/>
          <a:lstStyle/>
          <a:p>
            <a:r>
              <a:rPr lang="es-MX" dirty="0" smtClean="0"/>
              <a:t>Gilles </a:t>
            </a:r>
            <a:r>
              <a:rPr lang="es-MX" dirty="0" err="1" smtClean="0"/>
              <a:t>Deleuze</a:t>
            </a:r>
            <a:r>
              <a:rPr lang="es-MX" dirty="0" smtClean="0"/>
              <a:t> - 1990</a:t>
            </a:r>
            <a:endParaRPr lang="en-US" dirty="0"/>
          </a:p>
        </p:txBody>
      </p:sp>
    </p:spTree>
    <p:extLst>
      <p:ext uri="{BB962C8B-B14F-4D97-AF65-F5344CB8AC3E}">
        <p14:creationId xmlns:p14="http://schemas.microsoft.com/office/powerpoint/2010/main" val="2734146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Historia</a:t>
            </a:r>
            <a:endParaRPr lang="en-US"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15698920"/>
              </p:ext>
            </p:extLst>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6290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Sociedades de soberanía</a:t>
            </a:r>
            <a:endParaRPr lang="en-US" dirty="0"/>
          </a:p>
        </p:txBody>
      </p:sp>
      <p:sp>
        <p:nvSpPr>
          <p:cNvPr id="3" name="Marcador de contenido 2"/>
          <p:cNvSpPr>
            <a:spLocks noGrp="1"/>
          </p:cNvSpPr>
          <p:nvPr>
            <p:ph idx="1"/>
          </p:nvPr>
        </p:nvSpPr>
        <p:spPr/>
        <p:txBody>
          <a:bodyPr/>
          <a:lstStyle/>
          <a:p>
            <a:r>
              <a:rPr lang="es-MX" dirty="0" smtClean="0"/>
              <a:t>Objeto del poder: territorio</a:t>
            </a:r>
          </a:p>
          <a:p>
            <a:r>
              <a:rPr lang="es-MX" dirty="0" smtClean="0"/>
              <a:t>Dispositivo de poder: espada</a:t>
            </a:r>
          </a:p>
          <a:p>
            <a:r>
              <a:rPr lang="es-MX" dirty="0" smtClean="0"/>
              <a:t>Efectos de la dominación: gravar la producción/hacer morir (dejar vivir)</a:t>
            </a:r>
          </a:p>
          <a:p>
            <a:r>
              <a:rPr lang="es-MX" dirty="0" smtClean="0"/>
              <a:t>Máquinas simples: poleas, relojes, palancas</a:t>
            </a:r>
            <a:endParaRPr lang="en-US" dirty="0"/>
          </a:p>
        </p:txBody>
      </p:sp>
    </p:spTree>
    <p:extLst>
      <p:ext uri="{BB962C8B-B14F-4D97-AF65-F5344CB8AC3E}">
        <p14:creationId xmlns:p14="http://schemas.microsoft.com/office/powerpoint/2010/main" val="1721357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Sociedades disciplinarias</a:t>
            </a:r>
            <a:endParaRPr lang="en-US" dirty="0"/>
          </a:p>
        </p:txBody>
      </p:sp>
      <p:sp>
        <p:nvSpPr>
          <p:cNvPr id="3" name="Marcador de contenido 2"/>
          <p:cNvSpPr>
            <a:spLocks noGrp="1"/>
          </p:cNvSpPr>
          <p:nvPr>
            <p:ph idx="1"/>
          </p:nvPr>
        </p:nvSpPr>
        <p:spPr/>
        <p:txBody>
          <a:bodyPr>
            <a:normAutofit lnSpcReduction="10000"/>
          </a:bodyPr>
          <a:lstStyle/>
          <a:p>
            <a:r>
              <a:rPr lang="es-MX" dirty="0" smtClean="0"/>
              <a:t>Objeto del poder: las conductas/el cuerpo</a:t>
            </a:r>
          </a:p>
          <a:p>
            <a:r>
              <a:rPr lang="es-MX" dirty="0" smtClean="0"/>
              <a:t>Dispositivo de poder: las disciplinas</a:t>
            </a:r>
          </a:p>
          <a:p>
            <a:r>
              <a:rPr lang="es-MX" dirty="0" smtClean="0"/>
              <a:t>Efectos del poder: normalización (las instituciones de encierro: la familia, la escuela, la fábrica, el ejército, los hospitales)</a:t>
            </a:r>
          </a:p>
          <a:p>
            <a:r>
              <a:rPr lang="es-MX" dirty="0" smtClean="0"/>
              <a:t>Las disciplinas producen moldes, limitados, con principio y fin. Y un nuevo comienzo: ya no estás más en casa, ya no estás mas en la escuela.</a:t>
            </a:r>
          </a:p>
          <a:p>
            <a:r>
              <a:rPr lang="es-MX" dirty="0" smtClean="0"/>
              <a:t>La fábrica: patrones/trabajadores</a:t>
            </a:r>
          </a:p>
          <a:p>
            <a:r>
              <a:rPr lang="es-MX" dirty="0" smtClean="0"/>
              <a:t>El poder es masificador e </a:t>
            </a:r>
            <a:r>
              <a:rPr lang="es-MX" dirty="0" err="1" smtClean="0"/>
              <a:t>individuanlizante</a:t>
            </a:r>
            <a:endParaRPr lang="es-MX" dirty="0" smtClean="0"/>
          </a:p>
          <a:p>
            <a:r>
              <a:rPr lang="es-MX" dirty="0" smtClean="0"/>
              <a:t>Máquinas energéticas </a:t>
            </a:r>
          </a:p>
          <a:p>
            <a:r>
              <a:rPr lang="es-MX" dirty="0" smtClean="0"/>
              <a:t>Le </a:t>
            </a:r>
            <a:r>
              <a:rPr lang="es-MX" dirty="0" err="1" smtClean="0"/>
              <a:t>mots</a:t>
            </a:r>
            <a:r>
              <a:rPr lang="es-MX" dirty="0" smtClean="0"/>
              <a:t> </a:t>
            </a:r>
            <a:r>
              <a:rPr lang="es-MX" dirty="0" err="1" smtClean="0"/>
              <a:t>d´ordre</a:t>
            </a:r>
            <a:r>
              <a:rPr lang="es-MX" dirty="0" smtClean="0"/>
              <a:t>: (la consigna) </a:t>
            </a:r>
            <a:endParaRPr lang="en-US" dirty="0"/>
          </a:p>
        </p:txBody>
      </p:sp>
    </p:spTree>
    <p:extLst>
      <p:ext uri="{BB962C8B-B14F-4D97-AF65-F5344CB8AC3E}">
        <p14:creationId xmlns:p14="http://schemas.microsoft.com/office/powerpoint/2010/main" val="1395422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Sociedades de control</a:t>
            </a:r>
            <a:endParaRPr lang="en-US" dirty="0"/>
          </a:p>
        </p:txBody>
      </p:sp>
      <p:sp>
        <p:nvSpPr>
          <p:cNvPr id="3" name="Marcador de contenido 2"/>
          <p:cNvSpPr>
            <a:spLocks noGrp="1"/>
          </p:cNvSpPr>
          <p:nvPr>
            <p:ph idx="1"/>
          </p:nvPr>
        </p:nvSpPr>
        <p:spPr/>
        <p:txBody>
          <a:bodyPr>
            <a:normAutofit lnSpcReduction="10000"/>
          </a:bodyPr>
          <a:lstStyle/>
          <a:p>
            <a:r>
              <a:rPr lang="es-MX" dirty="0" smtClean="0"/>
              <a:t>Objetos del poder: la población</a:t>
            </a:r>
          </a:p>
          <a:p>
            <a:r>
              <a:rPr lang="es-MX" dirty="0" smtClean="0"/>
              <a:t>Dispositivo de poder: la biopolítica</a:t>
            </a:r>
          </a:p>
          <a:p>
            <a:r>
              <a:rPr lang="es-MX" dirty="0" smtClean="0"/>
              <a:t>Efecto del poder: administrar la vida (hacer vivir/dejar morir)</a:t>
            </a:r>
          </a:p>
          <a:p>
            <a:r>
              <a:rPr lang="es-MX" dirty="0" smtClean="0"/>
              <a:t>El poder es modulante (los controles constituyen una modulación) un moldeado </a:t>
            </a:r>
            <a:r>
              <a:rPr lang="es-MX" dirty="0" err="1" smtClean="0"/>
              <a:t>autodeformante</a:t>
            </a:r>
            <a:r>
              <a:rPr lang="es-MX" dirty="0" smtClean="0"/>
              <a:t> que cambia constantemente, que se adapta</a:t>
            </a:r>
          </a:p>
          <a:p>
            <a:r>
              <a:rPr lang="es-MX" dirty="0" smtClean="0"/>
              <a:t>La empresa (el trabajador circula por la empresa, no siempre hace el mismo trabajo, se desempeña…). En la empresa los trabajadores compiten entre sí, como en los programas de televisión</a:t>
            </a:r>
          </a:p>
          <a:p>
            <a:r>
              <a:rPr lang="es-MX" dirty="0" smtClean="0"/>
              <a:t>Máquinas digitales</a:t>
            </a:r>
          </a:p>
          <a:p>
            <a:r>
              <a:rPr lang="es-MX" dirty="0" smtClean="0"/>
              <a:t>La cifra: le </a:t>
            </a:r>
            <a:r>
              <a:rPr lang="es-MX" dirty="0" err="1" smtClean="0"/>
              <a:t>mot</a:t>
            </a:r>
            <a:r>
              <a:rPr lang="es-MX" dirty="0" smtClean="0"/>
              <a:t> de </a:t>
            </a:r>
            <a:r>
              <a:rPr lang="es-MX" dirty="0" err="1" smtClean="0"/>
              <a:t>passe</a:t>
            </a:r>
            <a:r>
              <a:rPr lang="es-MX" dirty="0" smtClean="0"/>
              <a:t> (la contraseña), el </a:t>
            </a:r>
            <a:r>
              <a:rPr lang="es-MX" dirty="0" err="1" smtClean="0"/>
              <a:t>password</a:t>
            </a:r>
            <a:endParaRPr lang="es-MX" dirty="0" smtClean="0"/>
          </a:p>
          <a:p>
            <a:endParaRPr lang="en-US" dirty="0"/>
          </a:p>
        </p:txBody>
      </p:sp>
    </p:spTree>
    <p:extLst>
      <p:ext uri="{BB962C8B-B14F-4D97-AF65-F5344CB8AC3E}">
        <p14:creationId xmlns:p14="http://schemas.microsoft.com/office/powerpoint/2010/main" val="4231339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Toni </a:t>
            </a:r>
            <a:r>
              <a:rPr lang="es-MX" dirty="0" err="1" smtClean="0"/>
              <a:t>Negri</a:t>
            </a:r>
            <a:r>
              <a:rPr lang="es-MX" dirty="0" smtClean="0"/>
              <a:t> /Michael </a:t>
            </a:r>
            <a:r>
              <a:rPr lang="es-MX" dirty="0" err="1" smtClean="0"/>
              <a:t>Hardt</a:t>
            </a:r>
            <a:r>
              <a:rPr lang="es-MX" dirty="0" smtClean="0"/>
              <a:t>: Imperio (2000)</a:t>
            </a:r>
            <a:endParaRPr lang="en-US" dirty="0"/>
          </a:p>
        </p:txBody>
      </p:sp>
      <p:sp>
        <p:nvSpPr>
          <p:cNvPr id="3" name="Marcador de contenido 2"/>
          <p:cNvSpPr>
            <a:spLocks noGrp="1"/>
          </p:cNvSpPr>
          <p:nvPr>
            <p:ph idx="1"/>
          </p:nvPr>
        </p:nvSpPr>
        <p:spPr/>
        <p:txBody>
          <a:bodyPr/>
          <a:lstStyle/>
          <a:p>
            <a:r>
              <a:rPr lang="es-MX" dirty="0" smtClean="0"/>
              <a:t>Revolución tecnológica</a:t>
            </a:r>
          </a:p>
          <a:p>
            <a:r>
              <a:rPr lang="es-MX" dirty="0" smtClean="0"/>
              <a:t>Trabajo inmaterial</a:t>
            </a:r>
          </a:p>
          <a:p>
            <a:r>
              <a:rPr lang="es-MX" dirty="0" smtClean="0"/>
              <a:t>Multitud</a:t>
            </a:r>
            <a:endParaRPr lang="en-US" dirty="0"/>
          </a:p>
        </p:txBody>
      </p:sp>
    </p:spTree>
    <p:extLst>
      <p:ext uri="{BB962C8B-B14F-4D97-AF65-F5344CB8AC3E}">
        <p14:creationId xmlns:p14="http://schemas.microsoft.com/office/powerpoint/2010/main" val="315096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Sociedades de control</a:t>
            </a:r>
            <a:endParaRPr lang="en-US" dirty="0"/>
          </a:p>
        </p:txBody>
      </p:sp>
      <p:sp>
        <p:nvSpPr>
          <p:cNvPr id="3" name="Marcador de contenido 2"/>
          <p:cNvSpPr>
            <a:spLocks noGrp="1"/>
          </p:cNvSpPr>
          <p:nvPr>
            <p:ph idx="1"/>
          </p:nvPr>
        </p:nvSpPr>
        <p:spPr/>
        <p:txBody>
          <a:bodyPr>
            <a:normAutofit fontScale="92500" lnSpcReduction="10000"/>
          </a:bodyPr>
          <a:lstStyle/>
          <a:p>
            <a:r>
              <a:rPr lang="es-MX" dirty="0"/>
              <a:t>"El poder disciplinario gobierna, en efecto, estructurando sus parámetros y límites del pensamiento y la práctica, sancionando y prescribiendo los comportamientos normales y /o desviados. Foucault se refiere principalmente al </a:t>
            </a:r>
            <a:r>
              <a:rPr lang="es-MX" dirty="0" err="1"/>
              <a:t>Ancien</a:t>
            </a:r>
            <a:r>
              <a:rPr lang="es-MX" dirty="0"/>
              <a:t> </a:t>
            </a:r>
            <a:r>
              <a:rPr lang="es-MX" dirty="0" err="1"/>
              <a:t>Regime</a:t>
            </a:r>
            <a:r>
              <a:rPr lang="es-MX" dirty="0"/>
              <a:t> y la era clásica de la civilización francesa para ilustrar la emergencia de la disciplinariedad, pero en general podemos decir que toda la primera fase de la acumulación capitalista (en Europa y en cualquier otro lado) fue conducida por este paradigma de poder. Por otra parte debemos entender a la sociedad de control como aquella (que se desarrolla en el punto más extremo de la modernidad, abriéndose a lo posmoderno) en la cual los mecanismos de comando se tornan aún más democráticos, aún más inmanentes al campo  social, distribuidos a través de los cuerpos y las mentes de los ciudadanos".</a:t>
            </a:r>
            <a:endParaRPr lang="en-US" dirty="0"/>
          </a:p>
          <a:p>
            <a:r>
              <a:rPr lang="es-MX" dirty="0" err="1"/>
              <a:t>Negri</a:t>
            </a:r>
            <a:r>
              <a:rPr lang="es-MX" dirty="0"/>
              <a:t>, Antonio y </a:t>
            </a:r>
            <a:r>
              <a:rPr lang="es-MX" dirty="0" err="1"/>
              <a:t>Hardt</a:t>
            </a:r>
            <a:r>
              <a:rPr lang="es-MX" dirty="0"/>
              <a:t>, Michel, </a:t>
            </a:r>
            <a:r>
              <a:rPr lang="es-MX" i="1" dirty="0"/>
              <a:t>Imperio</a:t>
            </a:r>
            <a:r>
              <a:rPr lang="es-MX" dirty="0"/>
              <a:t>, 2000.</a:t>
            </a:r>
            <a:endParaRPr lang="en-US" dirty="0"/>
          </a:p>
          <a:p>
            <a:endParaRPr lang="en-US" dirty="0"/>
          </a:p>
        </p:txBody>
      </p:sp>
    </p:spTree>
    <p:extLst>
      <p:ext uri="{BB962C8B-B14F-4D97-AF65-F5344CB8AC3E}">
        <p14:creationId xmlns:p14="http://schemas.microsoft.com/office/powerpoint/2010/main" val="2225926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3600" dirty="0" err="1" smtClean="0"/>
              <a:t>Shoshana</a:t>
            </a:r>
            <a:r>
              <a:rPr lang="es-MX" sz="3600" dirty="0" smtClean="0"/>
              <a:t> </a:t>
            </a:r>
            <a:r>
              <a:rPr lang="es-MX" sz="3600" dirty="0" err="1" smtClean="0"/>
              <a:t>Zuboff</a:t>
            </a:r>
            <a:r>
              <a:rPr lang="es-MX" sz="3600" dirty="0" smtClean="0"/>
              <a:t/>
            </a:r>
            <a:br>
              <a:rPr lang="es-MX" sz="3600" dirty="0" smtClean="0"/>
            </a:br>
            <a:r>
              <a:rPr lang="es-MX" sz="3600" dirty="0" smtClean="0"/>
              <a:t>La era del capitalismo de la vigilancia</a:t>
            </a:r>
            <a:br>
              <a:rPr lang="es-MX" sz="3600" dirty="0" smtClean="0"/>
            </a:br>
            <a:endParaRPr lang="en-US" sz="3600" dirty="0"/>
          </a:p>
        </p:txBody>
      </p:sp>
      <p:sp>
        <p:nvSpPr>
          <p:cNvPr id="3" name="Marcador de contenido 2"/>
          <p:cNvSpPr>
            <a:spLocks noGrp="1"/>
          </p:cNvSpPr>
          <p:nvPr>
            <p:ph idx="1"/>
          </p:nvPr>
        </p:nvSpPr>
        <p:spPr/>
        <p:txBody>
          <a:bodyPr/>
          <a:lstStyle/>
          <a:p>
            <a:r>
              <a:rPr lang="es-MX" dirty="0"/>
              <a:t>“El capitalismo de vigilancia reclama unilateralmente para sí la experiencia humana, entendiéndola como una materia prima gratuita que puede traducirse en datos de comportamiento. Aunque alguno de esos datos se puede utilizar para mejorar productos o servicios, el resto es considerado como un excedente conductual privativo (propiedad) de las mismas empresas capitalistas de la vigilancia y se usa como insumo de procesos avanzados de producción conocidos como inteligencia de máquinas, con los que se fabrican productos predictivos que prevén lo que cualquiera de ustedes hará ahora, en breve y más adelante. Por último, estos productos predictivos son comprados y vendidos en un nuevo tipo de mercado de predicciones de comportamiento que yo llamo mercados de futuros conductuales”.</a:t>
            </a:r>
            <a:endParaRPr lang="en-US" dirty="0"/>
          </a:p>
        </p:txBody>
      </p:sp>
    </p:spTree>
    <p:extLst>
      <p:ext uri="{BB962C8B-B14F-4D97-AF65-F5344CB8AC3E}">
        <p14:creationId xmlns:p14="http://schemas.microsoft.com/office/powerpoint/2010/main" val="38539006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196</TotalTime>
  <Words>566</Words>
  <Application>Microsoft Office PowerPoint</Application>
  <PresentationFormat>Panorámica</PresentationFormat>
  <Paragraphs>42</Paragraphs>
  <Slides>8</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Calibri</vt:lpstr>
      <vt:lpstr>Century Gothic</vt:lpstr>
      <vt:lpstr>Wingdings 3</vt:lpstr>
      <vt:lpstr>Ion</vt:lpstr>
      <vt:lpstr>Post-scriptum sobre las sociedades de control</vt:lpstr>
      <vt:lpstr>Historia</vt:lpstr>
      <vt:lpstr>Sociedades de soberanía</vt:lpstr>
      <vt:lpstr>Sociedades disciplinarias</vt:lpstr>
      <vt:lpstr>Sociedades de control</vt:lpstr>
      <vt:lpstr>Toni Negri /Michael Hardt: Imperio (2000)</vt:lpstr>
      <vt:lpstr>Sociedades de control</vt:lpstr>
      <vt:lpstr>Shoshana Zuboff La era del capitalismo de la vigilancia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Postscriptum a las sociedades de control</dc:title>
  <dc:creator>LUCIANO</dc:creator>
  <cp:lastModifiedBy>LUCIANO</cp:lastModifiedBy>
  <cp:revision>10</cp:revision>
  <dcterms:created xsi:type="dcterms:W3CDTF">2021-06-17T21:16:51Z</dcterms:created>
  <dcterms:modified xsi:type="dcterms:W3CDTF">2021-11-12T14:58:31Z</dcterms:modified>
</cp:coreProperties>
</file>