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Televisión y tecnologías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Raymond Williams 1973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7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¿La Televisión ha cambiado el mundo?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Determinismo </a:t>
            </a:r>
            <a:r>
              <a:rPr lang="es-MX" dirty="0" smtClean="0"/>
              <a:t>tecnológico</a:t>
            </a:r>
            <a:endParaRPr lang="es-MX" dirty="0" smtClean="0"/>
          </a:p>
          <a:p>
            <a:r>
              <a:rPr lang="es-MX" dirty="0" smtClean="0"/>
              <a:t>1. La televisión es la causa de la transformación de la sociedad</a:t>
            </a:r>
          </a:p>
          <a:p>
            <a:pPr marL="457200" indent="-457200">
              <a:buAutoNum type="alphaLcPeriod"/>
            </a:pPr>
            <a:r>
              <a:rPr lang="es-MX" dirty="0" smtClean="0"/>
              <a:t>De las formas de comunicación</a:t>
            </a:r>
          </a:p>
          <a:p>
            <a:pPr marL="457200" indent="-457200">
              <a:buAutoNum type="alphaLcPeriod"/>
            </a:pPr>
            <a:r>
              <a:rPr lang="es-MX" dirty="0" smtClean="0"/>
              <a:t>De las instituciones sociales</a:t>
            </a:r>
          </a:p>
          <a:p>
            <a:pPr marL="457200" indent="-457200">
              <a:buAutoNum type="alphaLcPeriod"/>
            </a:pPr>
            <a:r>
              <a:rPr lang="es-MX" dirty="0" smtClean="0"/>
              <a:t>De nuestra percepción de la realidad</a:t>
            </a:r>
          </a:p>
          <a:p>
            <a:pPr marL="457200" indent="-457200">
              <a:buAutoNum type="alphaLcPeriod"/>
            </a:pPr>
            <a:r>
              <a:rPr lang="es-MX" dirty="0" smtClean="0"/>
              <a:t>De la escala de nuestras relaciones</a:t>
            </a:r>
          </a:p>
          <a:p>
            <a:pPr marL="457200" indent="-457200">
              <a:buAutoNum type="alphaLcPeriod"/>
            </a:pPr>
            <a:r>
              <a:rPr lang="es-MX" dirty="0" smtClean="0"/>
              <a:t>De la cultura en general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688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televisión de adapta a la transformación del mundo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2. </a:t>
            </a:r>
            <a:r>
              <a:rPr lang="es-MX" dirty="0" smtClean="0"/>
              <a:t>Tecnología sintomática</a:t>
            </a:r>
          </a:p>
          <a:p>
            <a:r>
              <a:rPr lang="es-MX" dirty="0" smtClean="0"/>
              <a:t>La tecnología televisiva responde a los cambios de una sociedad</a:t>
            </a:r>
          </a:p>
          <a:p>
            <a:r>
              <a:rPr lang="es-MX" dirty="0"/>
              <a:t>a</a:t>
            </a:r>
            <a:r>
              <a:rPr lang="es-MX" dirty="0" smtClean="0"/>
              <a:t>. la economía de consumo doméstico</a:t>
            </a:r>
          </a:p>
          <a:p>
            <a:r>
              <a:rPr lang="es-MX" dirty="0" smtClean="0"/>
              <a:t>b. la pasividad intrínseca a la psicología humana</a:t>
            </a:r>
          </a:p>
          <a:p>
            <a:r>
              <a:rPr lang="es-MX" dirty="0" smtClean="0"/>
              <a:t>c. a la sociedad atomizada</a:t>
            </a:r>
          </a:p>
          <a:p>
            <a:r>
              <a:rPr lang="es-MX" dirty="0" smtClean="0"/>
              <a:t>d. a la necesidad de establecer una forma centralizada de difusión informativa y cultural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957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Critica materialista cultural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Estas dos visiones aíslan a la tecnología</a:t>
            </a:r>
          </a:p>
          <a:p>
            <a:r>
              <a:rPr lang="es-MX" dirty="0" smtClean="0"/>
              <a:t>Le asigna una fuerza que actúa por si misma</a:t>
            </a:r>
          </a:p>
          <a:p>
            <a:r>
              <a:rPr lang="es-MX" dirty="0" smtClean="0"/>
              <a:t>Y hace desaparecer la intensión de los procesos </a:t>
            </a:r>
            <a:r>
              <a:rPr lang="es-MX" dirty="0" smtClean="0"/>
              <a:t>socio/tecnológicos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403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Cambio de paradigma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necesario hacer una </a:t>
            </a:r>
          </a:p>
          <a:p>
            <a:r>
              <a:rPr lang="es-MX" dirty="0" smtClean="0"/>
              <a:t>1. historia social de la televisión en su condición tecnológica</a:t>
            </a:r>
          </a:p>
          <a:p>
            <a:r>
              <a:rPr lang="es-MX" dirty="0" smtClean="0"/>
              <a:t>En este primer caso es evidente que la televisión como tecnología no es un acontecimiento individual ni un conjunto de acontecimientos individuales, y dependió de un conjunto de desarrollos en los campos de la electricidad, la fotografía, el cine y la radio, que abarcan casi 100 años. Pero todo este conjunto de transformaciones solo se explica por el marco mas general de una revolución material gestada por las revoluciones industriales y las formaciones sociales que se desprendieron de ellas.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02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2. una historia social de los usos de la tecnología televisiva</a:t>
            </a:r>
          </a:p>
          <a:p>
            <a:r>
              <a:rPr lang="es-MX" dirty="0" smtClean="0"/>
              <a:t>Primera fase: uso comercial y militar (</a:t>
            </a:r>
            <a:r>
              <a:rPr lang="es-MX" dirty="0" smtClean="0"/>
              <a:t>tecnología </a:t>
            </a:r>
            <a:r>
              <a:rPr lang="es-MX" dirty="0" smtClean="0"/>
              <a:t>persona a persona, direccionada, discreta)</a:t>
            </a:r>
          </a:p>
          <a:p>
            <a:r>
              <a:rPr lang="es-MX" dirty="0" smtClean="0"/>
              <a:t>Segunda fase: </a:t>
            </a:r>
            <a:r>
              <a:rPr lang="es-MX" dirty="0" err="1" smtClean="0"/>
              <a:t>broadcasting</a:t>
            </a:r>
            <a:r>
              <a:rPr lang="es-MX" dirty="0" smtClean="0"/>
              <a:t> </a:t>
            </a:r>
            <a:r>
              <a:rPr lang="es-MX" dirty="0" smtClean="0"/>
              <a:t>(difusión ampliada)</a:t>
            </a:r>
          </a:p>
          <a:p>
            <a:r>
              <a:rPr lang="es-MX" dirty="0" smtClean="0"/>
              <a:t>En este caso hay que analizar el paso de un modo de comunicación interpersonal (boca a boca) que responde a unas sociedades e instituciones clásicas tradicionales (la escuela, la Iglesia, la familia) a otras dispersa, atomizada, privatizada </a:t>
            </a:r>
            <a:r>
              <a:rPr lang="es-MX" smtClean="0"/>
              <a:t>o </a:t>
            </a:r>
            <a:r>
              <a:rPr lang="es-MX" smtClean="0"/>
              <a:t>recluida </a:t>
            </a:r>
            <a:r>
              <a:rPr lang="es-MX" dirty="0" smtClean="0"/>
              <a:t>en el hogar familiar. En este paradójico sentido que adquiere la </a:t>
            </a:r>
            <a:r>
              <a:rPr lang="es-MX" dirty="0" err="1" smtClean="0"/>
              <a:t>socialidad</a:t>
            </a:r>
            <a:r>
              <a:rPr lang="es-MX" dirty="0" smtClean="0"/>
              <a:t> del siglo XX. La Movilidad y el hogar familiar.</a:t>
            </a:r>
          </a:p>
          <a:p>
            <a:r>
              <a:rPr lang="es-MX" dirty="0" smtClean="0"/>
              <a:t>Lo que Williams llamó la “privatización móvil”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143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 este proceso lo que Williams señala es que la televisión como la radio es un medio técnico sin contenido. </a:t>
            </a:r>
          </a:p>
          <a:p>
            <a:r>
              <a:rPr lang="es-MX" dirty="0" smtClean="0"/>
              <a:t>Su invención es previa a lo que se quiere comunicar.</a:t>
            </a:r>
          </a:p>
          <a:p>
            <a:r>
              <a:rPr lang="es-MX" dirty="0" smtClean="0"/>
              <a:t>Pero rápidamente la función de la televisión es de socialización en reemplazo de la escuela, las iglesias o la familia, los medios son el agente catalizador de unas formas de vivir.</a:t>
            </a:r>
          </a:p>
          <a:p>
            <a:r>
              <a:rPr lang="es-MX" dirty="0" smtClean="0"/>
              <a:t>De construcción de consensos alrededor de la modernización</a:t>
            </a:r>
          </a:p>
          <a:p>
            <a:r>
              <a:rPr lang="es-MX" dirty="0" smtClean="0"/>
              <a:t>Difusores de pautas culturales y tamizador de conflictos y adecuaciones socio tecnológicas.</a:t>
            </a:r>
          </a:p>
          <a:p>
            <a:r>
              <a:rPr lang="es-MX" dirty="0" smtClean="0"/>
              <a:t>Una cultura.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960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</TotalTime>
  <Words>453</Words>
  <Application>Microsoft Office PowerPoint</Application>
  <PresentationFormat>Panorámica</PresentationFormat>
  <Paragraphs>36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Televisión y tecnologías</vt:lpstr>
      <vt:lpstr>¿La Televisión ha cambiado el mundo?</vt:lpstr>
      <vt:lpstr>La televisión de adapta a la transformación del mundo</vt:lpstr>
      <vt:lpstr>Critica materialista cultural</vt:lpstr>
      <vt:lpstr>Cambio de paradigma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Televisión y tecnologías</dc:title>
  <dc:creator>LUCIANO</dc:creator>
  <cp:lastModifiedBy>LUCIANO</cp:lastModifiedBy>
  <cp:revision>6</cp:revision>
  <dcterms:created xsi:type="dcterms:W3CDTF">2023-06-08T20:52:22Z</dcterms:created>
  <dcterms:modified xsi:type="dcterms:W3CDTF">2023-06-08T21:59:20Z</dcterms:modified>
</cp:coreProperties>
</file>