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4" r:id="rId2"/>
    <p:sldId id="275" r:id="rId3"/>
    <p:sldId id="266" r:id="rId4"/>
    <p:sldId id="267" r:id="rId5"/>
    <p:sldId id="268" r:id="rId6"/>
    <p:sldId id="269" r:id="rId7"/>
    <p:sldId id="271" r:id="rId8"/>
    <p:sldId id="272" r:id="rId9"/>
    <p:sldId id="273" r:id="rId10"/>
    <p:sldId id="270" r:id="rId11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4660"/>
  </p:normalViewPr>
  <p:slideViewPr>
    <p:cSldViewPr>
      <p:cViewPr varScale="1">
        <p:scale>
          <a:sx n="69" d="100"/>
          <a:sy n="69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EA3E6-2224-4AD9-9195-7FCE07168963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4629B-45E8-4FA5-B2C9-1DECB628BDB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511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629B-45E8-4FA5-B2C9-1DECB628BDB1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7317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629B-45E8-4FA5-B2C9-1DECB628BDB1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7317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629B-45E8-4FA5-B2C9-1DECB628BDB1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7317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629B-45E8-4FA5-B2C9-1DECB628BDB1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7317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629B-45E8-4FA5-B2C9-1DECB628BDB1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7317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629B-45E8-4FA5-B2C9-1DECB628BDB1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7317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629B-45E8-4FA5-B2C9-1DECB628BDB1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7317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629B-45E8-4FA5-B2C9-1DECB628BDB1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7317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s-AR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A7C3913-15E5-4EA7-9832-859600FF6EFF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DA0B12C-C82B-4DF5-9D8C-5B7982F05925}" type="datetimeFigureOut">
              <a:rPr lang="es-AR" smtClean="0"/>
              <a:t>13/04/2020</a:t>
            </a:fld>
            <a:endParaRPr lang="es-A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051720" y="6057546"/>
            <a:ext cx="475793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</a:rPr>
              <a:t>Seminario de Relato Deportivo</a:t>
            </a:r>
            <a:endParaRPr lang="es-AR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644383"/>
            <a:ext cx="5334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90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669494"/>
            <a:ext cx="1218111" cy="108759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397163" y="6224307"/>
            <a:ext cx="319917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Seminario de Relato Deportivo</a:t>
            </a:r>
            <a:endParaRPr lang="es-AR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67544" y="980728"/>
            <a:ext cx="7488832" cy="452889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000" b="1" dirty="0"/>
              <a:t>¿Qué es la producción periodística?</a:t>
            </a:r>
            <a:endParaRPr lang="es-AR" sz="2000" dirty="0"/>
          </a:p>
          <a:p>
            <a:pPr algn="ctr" fontAlgn="base"/>
            <a:endParaRPr lang="es-AR" sz="2000" dirty="0" smtClean="0"/>
          </a:p>
          <a:p>
            <a:pPr algn="ctr" fontAlgn="base"/>
            <a:endParaRPr lang="es-AR" sz="2000" dirty="0"/>
          </a:p>
          <a:p>
            <a:pPr algn="ctr" fontAlgn="base"/>
            <a:r>
              <a:rPr lang="es-AR" sz="2000" dirty="0" smtClean="0"/>
              <a:t>Es </a:t>
            </a:r>
            <a:r>
              <a:rPr lang="es-AR" sz="2000" dirty="0"/>
              <a:t>una disciplina que exige al </a:t>
            </a:r>
            <a:r>
              <a:rPr lang="es-AR" sz="2000" dirty="0" smtClean="0"/>
              <a:t>periodista tener </a:t>
            </a:r>
            <a:r>
              <a:rPr lang="es-AR" sz="2000" b="1" dirty="0"/>
              <a:t>conocimientos sobre la actualidad, capacidad de previsión y de organización </a:t>
            </a:r>
            <a:r>
              <a:rPr lang="es-AR" sz="2000" dirty="0"/>
              <a:t>de sentido de la realización de los programas. </a:t>
            </a:r>
            <a:endParaRPr lang="es-AR" sz="2000" dirty="0" smtClean="0"/>
          </a:p>
          <a:p>
            <a:pPr algn="ctr" fontAlgn="base"/>
            <a:r>
              <a:rPr lang="es-ES_tradnl" sz="2000" dirty="0" smtClean="0"/>
              <a:t>Entendemos la producción </a:t>
            </a:r>
            <a:r>
              <a:rPr lang="es-ES_tradnl" sz="2000" dirty="0"/>
              <a:t>como “</a:t>
            </a:r>
            <a:r>
              <a:rPr lang="es-ES_tradnl" sz="2000" b="1" dirty="0"/>
              <a:t>un proceso creativo que implica la aplicación de técnicas, hábitos informativos y destrezas </a:t>
            </a:r>
            <a:r>
              <a:rPr lang="es-ES_tradnl" sz="2000" dirty="0"/>
              <a:t>cuyo ámbito de trabajo se centra en la </a:t>
            </a:r>
            <a:r>
              <a:rPr lang="es-ES_tradnl" sz="2000" b="1" dirty="0"/>
              <a:t>realización de programas </a:t>
            </a:r>
            <a:r>
              <a:rPr lang="es-ES_tradnl" sz="2000" dirty="0"/>
              <a:t>grabados o en directo; </a:t>
            </a:r>
            <a:r>
              <a:rPr lang="es-ES_tradnl" sz="2000" b="1" dirty="0"/>
              <a:t>la realización técnica de elementos de identificación y continuidad</a:t>
            </a:r>
            <a:r>
              <a:rPr lang="es-ES_tradnl" sz="2000" dirty="0"/>
              <a:t>; en </a:t>
            </a:r>
            <a:r>
              <a:rPr lang="es-ES_tradnl" sz="2000" b="1" dirty="0"/>
              <a:t>la elaboración de un producto </a:t>
            </a:r>
            <a:r>
              <a:rPr lang="es-ES_tradnl" sz="2000" dirty="0" smtClean="0"/>
              <a:t>ya </a:t>
            </a:r>
            <a:r>
              <a:rPr lang="es-ES_tradnl" sz="2000" dirty="0"/>
              <a:t>sea de naturaleza informativa o de creación</a:t>
            </a:r>
            <a:r>
              <a:rPr lang="es-ES_tradnl" sz="2000" dirty="0" smtClean="0"/>
              <a:t>” (</a:t>
            </a:r>
            <a:r>
              <a:rPr lang="es-ES_tradnl" sz="2000" i="1" dirty="0" smtClean="0"/>
              <a:t>Avelino </a:t>
            </a:r>
            <a:r>
              <a:rPr lang="es-ES_tradnl" sz="2000" i="1" dirty="0" err="1"/>
              <a:t>Amoedo</a:t>
            </a:r>
            <a:r>
              <a:rPr lang="es-ES_tradnl" sz="2000" i="1" dirty="0"/>
              <a:t> </a:t>
            </a:r>
            <a:r>
              <a:rPr lang="es-ES_tradnl" sz="2000" i="1" dirty="0" err="1" smtClean="0"/>
              <a:t>Casais</a:t>
            </a:r>
            <a:r>
              <a:rPr lang="es-ES_tradnl" sz="2000" dirty="0" smtClean="0"/>
              <a:t>).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39716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669494"/>
            <a:ext cx="1218111" cy="108759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397163" y="6224307"/>
            <a:ext cx="319917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Seminario de Relato Deportivo</a:t>
            </a:r>
            <a:endParaRPr lang="es-AR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67543" y="980727"/>
            <a:ext cx="7560841" cy="316682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2000" dirty="0" smtClean="0"/>
              <a:t>“</a:t>
            </a:r>
            <a:r>
              <a:rPr lang="es-ES_tradnl" sz="2000" b="1" dirty="0" smtClean="0"/>
              <a:t>El comunicador es alguien que sabe un oficio</a:t>
            </a:r>
            <a:r>
              <a:rPr lang="es-ES_tradnl" sz="2000" dirty="0" smtClean="0"/>
              <a:t>. Maneja los lenguajes, la argumentación y la narración. Es un </a:t>
            </a:r>
            <a:r>
              <a:rPr lang="es-ES_tradnl" sz="2000" b="1" dirty="0" smtClean="0"/>
              <a:t>diseñador</a:t>
            </a:r>
            <a:r>
              <a:rPr lang="es-ES_tradnl" sz="2000" dirty="0" smtClean="0"/>
              <a:t>, no es un reproductivo, es un </a:t>
            </a:r>
            <a:r>
              <a:rPr lang="es-ES_tradnl" sz="2000" b="1" dirty="0" smtClean="0"/>
              <a:t>creador</a:t>
            </a:r>
            <a:r>
              <a:rPr lang="es-ES_tradnl" sz="2000" dirty="0" smtClean="0"/>
              <a:t>. Esta creatividad se relaciona con su capacidad de </a:t>
            </a:r>
            <a:r>
              <a:rPr lang="es-ES_tradnl" sz="2000" b="1" dirty="0" smtClean="0"/>
              <a:t>diseñar y pensar un proceso comunicativo, articulando etapas del proceso (preproducción, producción, postproducción, consumo y distribución)</a:t>
            </a:r>
            <a:r>
              <a:rPr lang="es-ES_tradnl" sz="2000" dirty="0" smtClean="0"/>
              <a:t>”. (</a:t>
            </a:r>
            <a:r>
              <a:rPr lang="es-ES_tradnl" sz="2000" i="1" dirty="0" smtClean="0"/>
              <a:t>Jesús Martín Barbero</a:t>
            </a:r>
            <a:r>
              <a:rPr lang="es-ES_tradnl" sz="2000" dirty="0" smtClean="0"/>
              <a:t>)</a:t>
            </a:r>
            <a:endParaRPr lang="es-AR" sz="2000" dirty="0" smtClean="0"/>
          </a:p>
          <a:p>
            <a:r>
              <a:rPr lang="es-ES_tradnl" sz="2000" dirty="0" smtClean="0"/>
              <a:t>Precisamente, la </a:t>
            </a:r>
            <a:r>
              <a:rPr lang="es-AR" sz="2000" b="1" dirty="0" smtClean="0"/>
              <a:t>producción estará vinculada con los tiempos de los proyectos</a:t>
            </a:r>
            <a:r>
              <a:rPr lang="es-AR" sz="2000" dirty="0" smtClean="0"/>
              <a:t>. </a:t>
            </a:r>
            <a:r>
              <a:rPr lang="es-AR" sz="2000" b="1" dirty="0" smtClean="0"/>
              <a:t>Se resolverá en función de los plazos: </a:t>
            </a:r>
            <a:r>
              <a:rPr lang="es-AR" sz="2000" dirty="0" smtClean="0"/>
              <a:t>cuestiones de resolución inmediata y contenidos </a:t>
            </a:r>
            <a:r>
              <a:rPr lang="es-AR" sz="2000" dirty="0" err="1" smtClean="0"/>
              <a:t>preproducidos</a:t>
            </a:r>
            <a:r>
              <a:rPr lang="es-AR" sz="2000" dirty="0" smtClean="0"/>
              <a:t> con más tiempo.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137075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669494"/>
            <a:ext cx="1218111" cy="108759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397163" y="6224307"/>
            <a:ext cx="319917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Seminario de Relato Deportivo</a:t>
            </a:r>
            <a:endParaRPr lang="es-AR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67544" y="908720"/>
            <a:ext cx="7560841" cy="418838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b="1" dirty="0" smtClean="0"/>
              <a:t>Algunas formas </a:t>
            </a:r>
            <a:r>
              <a:rPr lang="es-AR" sz="2000" b="1" dirty="0"/>
              <a:t>de organización planeadas desde la producción</a:t>
            </a:r>
            <a:r>
              <a:rPr lang="es-AR" sz="2000" b="1" dirty="0" smtClean="0"/>
              <a:t>:</a:t>
            </a:r>
          </a:p>
          <a:p>
            <a:endParaRPr lang="es-AR" sz="2000" dirty="0"/>
          </a:p>
          <a:p>
            <a:r>
              <a:rPr lang="es-AR" sz="2000" b="1" dirty="0" smtClean="0"/>
              <a:t>*Orden de temas y notas.</a:t>
            </a:r>
          </a:p>
          <a:p>
            <a:r>
              <a:rPr lang="es-AR" sz="2000" b="1" dirty="0" smtClean="0"/>
              <a:t>*Prioridad.</a:t>
            </a:r>
          </a:p>
          <a:p>
            <a:r>
              <a:rPr lang="es-AR" sz="2000" b="1" dirty="0" smtClean="0"/>
              <a:t>*Tiempo destinado.</a:t>
            </a:r>
          </a:p>
          <a:p>
            <a:r>
              <a:rPr lang="es-AR" sz="2000" b="1" dirty="0" smtClean="0"/>
              <a:t>*Momentos y duración de la inserción </a:t>
            </a:r>
            <a:r>
              <a:rPr lang="es-AR" sz="2000" b="1" dirty="0"/>
              <a:t>de los móviles, etc</a:t>
            </a:r>
            <a:r>
              <a:rPr lang="es-AR" sz="2000" b="1" dirty="0" smtClean="0"/>
              <a:t>.</a:t>
            </a:r>
          </a:p>
          <a:p>
            <a:endParaRPr lang="es-AR" sz="2000" dirty="0"/>
          </a:p>
          <a:p>
            <a:r>
              <a:rPr lang="es-AR" sz="2000" b="1" dirty="0"/>
              <a:t>Producción en los nuevos entornos </a:t>
            </a:r>
            <a:r>
              <a:rPr lang="es-AR" sz="2000" b="1" dirty="0" smtClean="0"/>
              <a:t>digitales</a:t>
            </a:r>
            <a:r>
              <a:rPr lang="es-AR" sz="2000" dirty="0" smtClean="0"/>
              <a:t>:</a:t>
            </a:r>
          </a:p>
          <a:p>
            <a:r>
              <a:rPr lang="es-ES_tradnl" sz="2000" b="1" dirty="0" smtClean="0"/>
              <a:t>*</a:t>
            </a:r>
            <a:r>
              <a:rPr lang="es-AR" sz="2000" b="1" dirty="0" smtClean="0"/>
              <a:t>Producir </a:t>
            </a:r>
            <a:r>
              <a:rPr lang="es-AR" sz="2000" b="1" dirty="0"/>
              <a:t>para las redes sociales. </a:t>
            </a:r>
            <a:endParaRPr lang="es-AR" sz="2000" b="1" dirty="0" smtClean="0"/>
          </a:p>
          <a:p>
            <a:r>
              <a:rPr lang="es-AR" sz="2000" b="1" dirty="0"/>
              <a:t>*</a:t>
            </a:r>
            <a:r>
              <a:rPr lang="es-AR" sz="2000" b="1" dirty="0" smtClean="0"/>
              <a:t>Los </a:t>
            </a:r>
            <a:r>
              <a:rPr lang="es-AR" sz="2000" b="1" dirty="0"/>
              <a:t>contenidos en la </a:t>
            </a:r>
            <a:r>
              <a:rPr lang="es-AR" sz="2000" b="1" dirty="0" smtClean="0"/>
              <a:t>web o blogs </a:t>
            </a:r>
            <a:r>
              <a:rPr lang="es-AR" sz="2000" b="1" dirty="0"/>
              <a:t>de los programas. </a:t>
            </a:r>
          </a:p>
          <a:p>
            <a:r>
              <a:rPr lang="es-AR" sz="2000" b="1" dirty="0" smtClean="0"/>
              <a:t>*Facebook</a:t>
            </a:r>
            <a:r>
              <a:rPr lang="es-AR" sz="2000" b="1" dirty="0"/>
              <a:t>, </a:t>
            </a:r>
            <a:r>
              <a:rPr lang="es-AR" sz="2000" b="1" dirty="0" err="1"/>
              <a:t>Twitter</a:t>
            </a:r>
            <a:r>
              <a:rPr lang="es-AR" sz="2000" b="1" dirty="0"/>
              <a:t> y YouTube. </a:t>
            </a:r>
            <a:endParaRPr lang="es-AR" sz="2000" b="1" dirty="0" smtClean="0"/>
          </a:p>
          <a:p>
            <a:r>
              <a:rPr lang="es-AR" sz="2000" b="1" dirty="0"/>
              <a:t>*</a:t>
            </a:r>
            <a:r>
              <a:rPr lang="es-AR" sz="2000" b="1" dirty="0" smtClean="0"/>
              <a:t>Postproducción</a:t>
            </a:r>
            <a:r>
              <a:rPr lang="es-AR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672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669494"/>
            <a:ext cx="1218111" cy="108759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397163" y="6224307"/>
            <a:ext cx="319917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Seminario de Relato Deportivo</a:t>
            </a:r>
            <a:endParaRPr lang="es-AR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67544" y="908720"/>
            <a:ext cx="7560841" cy="384786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b="1" dirty="0"/>
              <a:t>La programación</a:t>
            </a:r>
            <a:r>
              <a:rPr lang="es-AR" sz="2000" dirty="0" smtClean="0"/>
              <a:t>.</a:t>
            </a:r>
          </a:p>
          <a:p>
            <a:endParaRPr lang="es-AR" sz="2000" dirty="0"/>
          </a:p>
          <a:p>
            <a:r>
              <a:rPr lang="es-AR" sz="2000" dirty="0" smtClean="0"/>
              <a:t>Puede </a:t>
            </a:r>
            <a:r>
              <a:rPr lang="es-AR" sz="2000" dirty="0"/>
              <a:t>definirse como el </a:t>
            </a:r>
            <a:r>
              <a:rPr lang="es-AR" sz="2000" b="1" dirty="0"/>
              <a:t>resultado final, agrupado y estructurado bajo criterios temporales, de los programas que propone una emisora a una audiencia</a:t>
            </a:r>
            <a:r>
              <a:rPr lang="es-AR" sz="2000" dirty="0"/>
              <a:t>, y a través de la cual ésta refleja parte de su identidad: selección de contenidos, orden están de acuerdo a los objetivos y modelos a los que responde.</a:t>
            </a:r>
          </a:p>
          <a:p>
            <a:r>
              <a:rPr lang="es-AR" sz="2000" dirty="0"/>
              <a:t> </a:t>
            </a:r>
          </a:p>
          <a:p>
            <a:r>
              <a:rPr lang="es-AR" sz="2000" b="1" dirty="0"/>
              <a:t>¿Cómo organiza y estructura el aire una emisora?</a:t>
            </a:r>
          </a:p>
          <a:p>
            <a:r>
              <a:rPr lang="es-AR" sz="2000" dirty="0"/>
              <a:t>Generalmente en una radio: boletines horarios, tandas, promociones, publicidad, institucionales. </a:t>
            </a:r>
          </a:p>
        </p:txBody>
      </p:sp>
    </p:spTree>
    <p:extLst>
      <p:ext uri="{BB962C8B-B14F-4D97-AF65-F5344CB8AC3E}">
        <p14:creationId xmlns:p14="http://schemas.microsoft.com/office/powerpoint/2010/main" val="334369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669494"/>
            <a:ext cx="1218111" cy="108759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397163" y="6224307"/>
            <a:ext cx="319917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Seminario de Relato Deportivo</a:t>
            </a:r>
            <a:endParaRPr lang="es-AR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44550" y="1916832"/>
            <a:ext cx="7560841" cy="214526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b="1" dirty="0"/>
              <a:t>Una transmisión deportiva implica un proceso de </a:t>
            </a:r>
            <a:r>
              <a:rPr lang="es-AR" sz="2000" b="1" dirty="0" smtClean="0"/>
              <a:t>producción como el que mencionamos, y </a:t>
            </a:r>
            <a:r>
              <a:rPr lang="es-AR" sz="2000" b="1" dirty="0"/>
              <a:t>está </a:t>
            </a:r>
            <a:r>
              <a:rPr lang="es-AR" sz="2000" b="1" dirty="0" smtClean="0"/>
              <a:t>inserta </a:t>
            </a:r>
            <a:r>
              <a:rPr lang="es-AR" sz="2000" b="1" dirty="0"/>
              <a:t>y a la vez atravesada en una programación</a:t>
            </a:r>
            <a:r>
              <a:rPr lang="es-AR" sz="2000" b="1" dirty="0" smtClean="0"/>
              <a:t>.</a:t>
            </a:r>
          </a:p>
          <a:p>
            <a:endParaRPr lang="es-AR" sz="2000" dirty="0"/>
          </a:p>
          <a:p>
            <a:r>
              <a:rPr lang="es-AR" sz="2000" dirty="0"/>
              <a:t>Y también </a:t>
            </a:r>
            <a:r>
              <a:rPr lang="es-AR" sz="2000" dirty="0" smtClean="0"/>
              <a:t>en la organización del material para cada </a:t>
            </a:r>
            <a:r>
              <a:rPr lang="es-AR" sz="2000" dirty="0"/>
              <a:t>uno de </a:t>
            </a:r>
            <a:r>
              <a:rPr lang="es-AR" sz="2000" dirty="0" smtClean="0"/>
              <a:t>los </a:t>
            </a:r>
            <a:r>
              <a:rPr lang="es-AR" sz="2000" dirty="0"/>
              <a:t>roles que integran esa </a:t>
            </a:r>
            <a:r>
              <a:rPr lang="es-AR" sz="2000" dirty="0" smtClean="0"/>
              <a:t>transmisión. 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374185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669494"/>
            <a:ext cx="1218111" cy="108759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397163" y="6224307"/>
            <a:ext cx="319917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Seminario de Relato Deportivo</a:t>
            </a:r>
            <a:endParaRPr lang="es-AR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67544" y="260648"/>
            <a:ext cx="7560841" cy="555045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dirty="0"/>
              <a:t>Largo plazo</a:t>
            </a:r>
            <a:r>
              <a:rPr lang="es-AR" sz="2000" dirty="0" smtClean="0"/>
              <a:t>:</a:t>
            </a:r>
          </a:p>
          <a:p>
            <a:endParaRPr lang="es-AR" sz="2000" dirty="0"/>
          </a:p>
          <a:p>
            <a:r>
              <a:rPr lang="es-AR" sz="2000" dirty="0"/>
              <a:t>*Mapa de la competencia (campeonato, del deporte que sea): cuántos partidos, carreras, </a:t>
            </a:r>
            <a:r>
              <a:rPr lang="es-AR" sz="2000" dirty="0" err="1"/>
              <a:t>etc</a:t>
            </a:r>
            <a:r>
              <a:rPr lang="es-AR" sz="2000" dirty="0"/>
              <a:t>, serán. Cuántos escenarios (canchas, autódromos).</a:t>
            </a:r>
          </a:p>
          <a:p>
            <a:r>
              <a:rPr lang="es-AR" sz="2000" dirty="0"/>
              <a:t>*Qué presupuesto implica. Evaluación de gastos. Dependeremos de si es una autogestión, si se coproduce con la emisora, o si es una producción de la emisora.</a:t>
            </a:r>
          </a:p>
          <a:p>
            <a:r>
              <a:rPr lang="es-AR" sz="2000" dirty="0"/>
              <a:t>*Con qué equipo técnico y humano se cuenta</a:t>
            </a:r>
            <a:r>
              <a:rPr lang="es-AR" sz="2000" dirty="0" smtClean="0"/>
              <a:t>.</a:t>
            </a:r>
          </a:p>
          <a:p>
            <a:endParaRPr lang="es-AR" sz="2000" dirty="0"/>
          </a:p>
          <a:p>
            <a:r>
              <a:rPr lang="es-AR" sz="2000" b="1" dirty="0"/>
              <a:t>TOMAMOS DECISIONES.</a:t>
            </a:r>
            <a:r>
              <a:rPr lang="es-AR" sz="2000" dirty="0"/>
              <a:t> </a:t>
            </a:r>
          </a:p>
          <a:p>
            <a:r>
              <a:rPr lang="es-AR" sz="2000" dirty="0"/>
              <a:t>Qué se cubre. Qué transmisiones se pueden resolver sin estar en el lugar.</a:t>
            </a:r>
          </a:p>
          <a:p>
            <a:r>
              <a:rPr lang="es-AR" sz="2000" dirty="0"/>
              <a:t>Esto debe dialogar con la idea de programación que mencionábamos al principio: horarios de la radio, ¿la transmisión es prioridad para la emisora?</a:t>
            </a:r>
          </a:p>
        </p:txBody>
      </p:sp>
    </p:spTree>
    <p:extLst>
      <p:ext uri="{BB962C8B-B14F-4D97-AF65-F5344CB8AC3E}">
        <p14:creationId xmlns:p14="http://schemas.microsoft.com/office/powerpoint/2010/main" val="106573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669494"/>
            <a:ext cx="1218111" cy="108759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397163" y="6224307"/>
            <a:ext cx="319917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Seminario de Relato Deportivo</a:t>
            </a:r>
            <a:endParaRPr lang="es-AR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23528" y="908720"/>
            <a:ext cx="7560841" cy="452889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dirty="0"/>
              <a:t>Mediano plazo:</a:t>
            </a:r>
          </a:p>
          <a:p>
            <a:r>
              <a:rPr lang="es-AR" sz="2000" dirty="0"/>
              <a:t> </a:t>
            </a:r>
          </a:p>
          <a:p>
            <a:r>
              <a:rPr lang="es-AR" sz="2000" dirty="0"/>
              <a:t>*Acreditaciones</a:t>
            </a:r>
          </a:p>
          <a:p>
            <a:r>
              <a:rPr lang="es-AR" sz="2000" dirty="0"/>
              <a:t>*Traslados</a:t>
            </a:r>
          </a:p>
          <a:p>
            <a:r>
              <a:rPr lang="es-AR" sz="2000" dirty="0"/>
              <a:t>*Gestión de líneas telefónicas.</a:t>
            </a:r>
          </a:p>
          <a:p>
            <a:r>
              <a:rPr lang="es-AR" sz="2000" dirty="0"/>
              <a:t> </a:t>
            </a:r>
          </a:p>
          <a:p>
            <a:r>
              <a:rPr lang="es-AR" sz="2000" dirty="0"/>
              <a:t>Corto plazo:</a:t>
            </a:r>
          </a:p>
          <a:p>
            <a:r>
              <a:rPr lang="es-AR" sz="2000" dirty="0"/>
              <a:t> </a:t>
            </a:r>
          </a:p>
          <a:p>
            <a:r>
              <a:rPr lang="es-AR" sz="2000" dirty="0"/>
              <a:t>PREPRODUCCIÓN</a:t>
            </a:r>
          </a:p>
          <a:p>
            <a:r>
              <a:rPr lang="es-AR" sz="2000" dirty="0"/>
              <a:t>El partido que viene</a:t>
            </a:r>
          </a:p>
          <a:p>
            <a:r>
              <a:rPr lang="es-AR" sz="2000" dirty="0"/>
              <a:t>Notas o informes –edición–</a:t>
            </a:r>
          </a:p>
          <a:p>
            <a:r>
              <a:rPr lang="es-AR" sz="2000" dirty="0"/>
              <a:t>(Pueden ser propios si la transmisión tiene tira semanal, o tomados de otros medios)</a:t>
            </a:r>
          </a:p>
        </p:txBody>
      </p:sp>
    </p:spTree>
    <p:extLst>
      <p:ext uri="{BB962C8B-B14F-4D97-AF65-F5344CB8AC3E}">
        <p14:creationId xmlns:p14="http://schemas.microsoft.com/office/powerpoint/2010/main" val="145499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669494"/>
            <a:ext cx="1218111" cy="108759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397163" y="6224307"/>
            <a:ext cx="319917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Seminario de Relato Deportivo</a:t>
            </a:r>
            <a:endParaRPr lang="es-AR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28223" y="1412776"/>
            <a:ext cx="7560841" cy="384786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dirty="0" smtClean="0"/>
              <a:t>PRODUCCIÓN</a:t>
            </a:r>
          </a:p>
          <a:p>
            <a:endParaRPr lang="es-AR" sz="2000" dirty="0"/>
          </a:p>
          <a:p>
            <a:r>
              <a:rPr lang="es-AR" sz="2000" dirty="0"/>
              <a:t>El aire.</a:t>
            </a:r>
          </a:p>
          <a:p>
            <a:r>
              <a:rPr lang="es-AR" sz="2000" dirty="0"/>
              <a:t>*Técnico. Transmisión analógica y </a:t>
            </a:r>
            <a:r>
              <a:rPr lang="es-AR" sz="2000" dirty="0" err="1"/>
              <a:t>streaming</a:t>
            </a:r>
            <a:r>
              <a:rPr lang="es-AR" sz="2000" dirty="0"/>
              <a:t>.</a:t>
            </a:r>
          </a:p>
          <a:p>
            <a:r>
              <a:rPr lang="es-AR" sz="2000" dirty="0"/>
              <a:t>*Pauta – </a:t>
            </a:r>
            <a:r>
              <a:rPr lang="es-AR" sz="2000" dirty="0" err="1"/>
              <a:t>guión</a:t>
            </a:r>
            <a:r>
              <a:rPr lang="es-AR" sz="2000" dirty="0"/>
              <a:t> de la transmisión</a:t>
            </a:r>
          </a:p>
          <a:p>
            <a:r>
              <a:rPr lang="es-AR" sz="2000" dirty="0"/>
              <a:t>*Llamadas, establecer conexiones, móviles</a:t>
            </a:r>
          </a:p>
          <a:p>
            <a:r>
              <a:rPr lang="es-AR" sz="2000" dirty="0"/>
              <a:t>*Redes sociales. Implica un protocolo: dónde queremos que esté la atención del público.</a:t>
            </a:r>
          </a:p>
          <a:p>
            <a:r>
              <a:rPr lang="es-AR" sz="2000" dirty="0"/>
              <a:t> </a:t>
            </a:r>
          </a:p>
          <a:p>
            <a:r>
              <a:rPr lang="es-AR" sz="2000" dirty="0"/>
              <a:t>POSTPRODUCCIÓN</a:t>
            </a:r>
          </a:p>
          <a:p>
            <a:r>
              <a:rPr lang="es-AR" sz="2000" dirty="0"/>
              <a:t>*Redes sociales: cortes de nota.</a:t>
            </a:r>
          </a:p>
        </p:txBody>
      </p:sp>
    </p:spTree>
    <p:extLst>
      <p:ext uri="{BB962C8B-B14F-4D97-AF65-F5344CB8AC3E}">
        <p14:creationId xmlns:p14="http://schemas.microsoft.com/office/powerpoint/2010/main" val="323341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051720" y="6057546"/>
            <a:ext cx="475793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</a:rPr>
              <a:t>Seminario de Relato Deportivo</a:t>
            </a:r>
            <a:endParaRPr lang="es-AR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644383"/>
            <a:ext cx="5334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1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uesto">
  <a:themeElements>
    <a:clrScheme name="Compues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uest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ues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247</TotalTime>
  <Words>587</Words>
  <Application>Microsoft Office PowerPoint</Application>
  <PresentationFormat>Presentación en pantalla (4:3)</PresentationFormat>
  <Paragraphs>77</Paragraphs>
  <Slides>10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Compuesto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Marcelo</dc:creator>
  <cp:lastModifiedBy>Marcelo</cp:lastModifiedBy>
  <cp:revision>7</cp:revision>
  <dcterms:created xsi:type="dcterms:W3CDTF">2020-04-13T02:41:08Z</dcterms:created>
  <dcterms:modified xsi:type="dcterms:W3CDTF">2020-04-13T18:20:48Z</dcterms:modified>
</cp:coreProperties>
</file>